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9" r:id="rId2"/>
    <p:sldId id="258" r:id="rId3"/>
    <p:sldId id="256" r:id="rId4"/>
    <p:sldId id="269" r:id="rId5"/>
    <p:sldId id="257" r:id="rId6"/>
    <p:sldId id="267" r:id="rId7"/>
    <p:sldId id="266" r:id="rId8"/>
    <p:sldId id="260" r:id="rId9"/>
    <p:sldId id="261" r:id="rId10"/>
    <p:sldId id="262" r:id="rId11"/>
    <p:sldId id="263" r:id="rId12"/>
    <p:sldId id="265" r:id="rId13"/>
    <p:sldId id="264" r:id="rId14"/>
  </p:sldIdLst>
  <p:sldSz cx="17610138" cy="9906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5547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bm81G5ROba8sKE0+06/NrO5jS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68D987-9A25-46E5-A068-221FBBBA5318}" v="9" dt="2024-09-09T13:06:44.123"/>
  </p1510:revLst>
</p1510:revInfo>
</file>

<file path=ppt/tableStyles.xml><?xml version="1.0" encoding="utf-8"?>
<a:tblStyleLst xmlns:a="http://schemas.openxmlformats.org/drawingml/2006/main" def="{D201DD56-0046-4AC8-9A3A-F515A6DEDC8A}">
  <a:tblStyle styleId="{D201DD56-0046-4AC8-9A3A-F515A6DEDC8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FECB4D8-DB02-4DC6-A0A2-4F2EBAE1DC90}" styleName="نمط متوسط 1 - تميي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120"/>
        <p:guide pos="5547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mar Mohammed Basuhayl" userId="8985415b-17f7-47eb-9d90-233dab58db81" providerId="ADAL" clId="{4768D987-9A25-46E5-A068-221FBBBA5318}"/>
    <pc:docChg chg="custSel addSld delSld modSld">
      <pc:chgData name="Omar Mohammed Basuhayl" userId="8985415b-17f7-47eb-9d90-233dab58db81" providerId="ADAL" clId="{4768D987-9A25-46E5-A068-221FBBBA5318}" dt="2024-09-09T13:06:44.123" v="8" actId="47"/>
      <pc:docMkLst>
        <pc:docMk/>
      </pc:docMkLst>
      <pc:sldChg chg="modSp mod">
        <pc:chgData name="Omar Mohammed Basuhayl" userId="8985415b-17f7-47eb-9d90-233dab58db81" providerId="ADAL" clId="{4768D987-9A25-46E5-A068-221FBBBA5318}" dt="2024-09-09T13:05:01.599" v="4" actId="1076"/>
        <pc:sldMkLst>
          <pc:docMk/>
          <pc:sldMk cId="590784953" sldId="267"/>
        </pc:sldMkLst>
        <pc:graphicFrameChg chg="mod">
          <ac:chgData name="Omar Mohammed Basuhayl" userId="8985415b-17f7-47eb-9d90-233dab58db81" providerId="ADAL" clId="{4768D987-9A25-46E5-A068-221FBBBA5318}" dt="2024-09-09T13:05:01.599" v="4" actId="1076"/>
          <ac:graphicFrameMkLst>
            <pc:docMk/>
            <pc:sldMk cId="590784953" sldId="267"/>
            <ac:graphicFrameMk id="4" creationId="{A6C91691-F57B-4B64-9D03-C2CD6360A75C}"/>
          </ac:graphicFrameMkLst>
        </pc:graphicFrameChg>
      </pc:sldChg>
      <pc:sldChg chg="delSp add del mod setBg">
        <pc:chgData name="Omar Mohammed Basuhayl" userId="8985415b-17f7-47eb-9d90-233dab58db81" providerId="ADAL" clId="{4768D987-9A25-46E5-A068-221FBBBA5318}" dt="2024-09-09T13:06:44.123" v="8" actId="47"/>
        <pc:sldMkLst>
          <pc:docMk/>
          <pc:sldMk cId="0" sldId="268"/>
        </pc:sldMkLst>
        <pc:picChg chg="del">
          <ac:chgData name="Omar Mohammed Basuhayl" userId="8985415b-17f7-47eb-9d90-233dab58db81" providerId="ADAL" clId="{4768D987-9A25-46E5-A068-221FBBBA5318}" dt="2024-09-09T13:04:30.928" v="1" actId="478"/>
          <ac:picMkLst>
            <pc:docMk/>
            <pc:sldMk cId="0" sldId="268"/>
            <ac:picMk id="3" creationId="{33002203-19E4-A2AC-5C32-D62F12DB1E72}"/>
          </ac:picMkLst>
        </pc:picChg>
      </pc:sldChg>
      <pc:sldChg chg="delSp modSp add mod setBg">
        <pc:chgData name="Omar Mohammed Basuhayl" userId="8985415b-17f7-47eb-9d90-233dab58db81" providerId="ADAL" clId="{4768D987-9A25-46E5-A068-221FBBBA5318}" dt="2024-09-09T13:06:08.697" v="6" actId="20577"/>
        <pc:sldMkLst>
          <pc:docMk/>
          <pc:sldMk cId="2591287347" sldId="269"/>
        </pc:sldMkLst>
        <pc:spChg chg="mod">
          <ac:chgData name="Omar Mohammed Basuhayl" userId="8985415b-17f7-47eb-9d90-233dab58db81" providerId="ADAL" clId="{4768D987-9A25-46E5-A068-221FBBBA5318}" dt="2024-09-09T13:06:08.697" v="6" actId="20577"/>
          <ac:spMkLst>
            <pc:docMk/>
            <pc:sldMk cId="2591287347" sldId="269"/>
            <ac:spMk id="86" creationId="{00000000-0000-0000-0000-000000000000}"/>
          </ac:spMkLst>
        </pc:spChg>
        <pc:picChg chg="del">
          <ac:chgData name="Omar Mohammed Basuhayl" userId="8985415b-17f7-47eb-9d90-233dab58db81" providerId="ADAL" clId="{4768D987-9A25-46E5-A068-221FBBBA5318}" dt="2024-09-09T13:04:33.115" v="2" actId="478"/>
          <ac:picMkLst>
            <pc:docMk/>
            <pc:sldMk cId="2591287347" sldId="269"/>
            <ac:picMk id="3" creationId="{F1BC6E1D-9F9B-61B0-1CF8-F8323147DD99}"/>
          </ac:picMkLst>
        </pc:picChg>
      </pc:sldChg>
      <pc:sldChg chg="delSp add del mod setBg">
        <pc:chgData name="Omar Mohammed Basuhayl" userId="8985415b-17f7-47eb-9d90-233dab58db81" providerId="ADAL" clId="{4768D987-9A25-46E5-A068-221FBBBA5318}" dt="2024-09-09T13:06:28.284" v="7" actId="47"/>
        <pc:sldMkLst>
          <pc:docMk/>
          <pc:sldMk cId="4148734747" sldId="270"/>
        </pc:sldMkLst>
        <pc:picChg chg="del">
          <ac:chgData name="Omar Mohammed Basuhayl" userId="8985415b-17f7-47eb-9d90-233dab58db81" providerId="ADAL" clId="{4768D987-9A25-46E5-A068-221FBBBA5318}" dt="2024-09-09T13:04:35.174" v="3" actId="478"/>
          <ac:picMkLst>
            <pc:docMk/>
            <pc:sldMk cId="4148734747" sldId="270"/>
            <ac:picMk id="3" creationId="{55BB77CF-91FE-4B0D-6608-A48EB45C048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08E941-CE3A-4080-8B8A-A8122D8B1B02}" type="doc">
      <dgm:prSet loTypeId="urn:microsoft.com/office/officeart/2005/8/layout/hierarchy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pPr rtl="1"/>
          <a:endParaRPr lang="ar-SA"/>
        </a:p>
      </dgm:t>
    </dgm:pt>
    <dgm:pt modelId="{3D280AC5-23FA-4CBB-8210-2F3DA5BD8D37}">
      <dgm:prSet custT="1"/>
      <dgm:spPr>
        <a:solidFill>
          <a:srgbClr val="E7E6E6"/>
        </a:solidFill>
      </dgm:spPr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مدير وحدة التطوع</a:t>
          </a:r>
        </a:p>
      </dgm:t>
    </dgm:pt>
    <dgm:pt modelId="{A7B35044-895C-41DA-8D18-9B66720A94BF}" type="parTrans" cxnId="{A0525E71-4042-4B63-9594-40B6585519EF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B4272BF-F6B6-4589-A3D0-C5C76DA992B9}" type="sibTrans" cxnId="{A0525E71-4042-4B63-9594-40B6585519EF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2EF7AA3-28C2-478C-9534-1026517F4C49}">
      <dgm:prSet custT="1"/>
      <dgm:spPr>
        <a:solidFill>
          <a:srgbClr val="E7E6E6"/>
        </a:solidFill>
      </dgm:spPr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إدارة تنمية الموارد المالية والشراكات</a:t>
          </a:r>
        </a:p>
      </dgm:t>
    </dgm:pt>
    <dgm:pt modelId="{92F513F4-1812-479E-8A40-BA0F57682EB2}" type="parTrans" cxnId="{21259098-F7D9-40B2-B86F-AB2DF307E94C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A0F2589-14FB-4134-ADB6-D846D30A89B9}" type="sibTrans" cxnId="{21259098-F7D9-40B2-B86F-AB2DF307E94C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2C100C4-3954-4A6B-8312-A64BF1980EB8}">
      <dgm:prSet custT="1"/>
      <dgm:spPr>
        <a:solidFill>
          <a:schemeClr val="tx2">
            <a:lumMod val="90000"/>
          </a:schemeClr>
        </a:solidFill>
      </dgm:spPr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إدارة التحول الرقمي والاتصال المؤسسي</a:t>
          </a:r>
        </a:p>
      </dgm:t>
    </dgm:pt>
    <dgm:pt modelId="{0B0CDC30-32FE-4F3B-8A32-860B877033A1}" type="parTrans" cxnId="{4013C41F-2362-4E32-9901-4C170C83EE5F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8BE6CBB-A83D-4FF2-A442-626E0B22755D}" type="sibTrans" cxnId="{4013C41F-2362-4E32-9901-4C170C83EE5F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EC54C45-4335-4060-A5A2-C56BD37BC598}">
      <dgm:prSet custT="1"/>
      <dgm:spPr>
        <a:solidFill>
          <a:srgbClr val="E7E6E6"/>
        </a:solidFill>
      </dgm:spPr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الإدارة المالية</a:t>
          </a:r>
        </a:p>
      </dgm:t>
    </dgm:pt>
    <dgm:pt modelId="{7DE4D114-0A86-443B-A6C5-DE2B405323D9}" type="parTrans" cxnId="{5564119A-417D-494A-BEFD-0DE6C3A4ED2E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1C3AAE0-A1A5-4400-A3F8-F6BF1F5C846B}" type="sibTrans" cxnId="{5564119A-417D-494A-BEFD-0DE6C3A4ED2E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ED7E4FD-345A-46E4-9CF5-4E4A64885B39}">
      <dgm:prSet custT="1"/>
      <dgm:spPr>
        <a:solidFill>
          <a:schemeClr val="tx2">
            <a:lumMod val="90000"/>
          </a:schemeClr>
        </a:solidFill>
      </dgm:spPr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إدارة الاسكان التنموي</a:t>
          </a:r>
        </a:p>
      </dgm:t>
    </dgm:pt>
    <dgm:pt modelId="{0F2254F7-E3BB-4937-9F9B-24283E715F0B}" type="parTrans" cxnId="{5C3CF83C-3390-4CC3-9996-16D2A456D0DE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2A1180E-5485-4E79-A3A6-CAA0B1AF4584}" type="sibTrans" cxnId="{5C3CF83C-3390-4CC3-9996-16D2A456D0DE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FE55F26-C13D-40A2-97D6-D0A248CBDB84}">
      <dgm:prSet phldrT="[نص]" custT="1"/>
      <dgm:spPr>
        <a:solidFill>
          <a:srgbClr val="E7E6E6"/>
        </a:solidFill>
      </dgm:spPr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المدير التنفيذي</a:t>
          </a:r>
        </a:p>
      </dgm:t>
    </dgm:pt>
    <dgm:pt modelId="{77DD4EDA-4AA1-4A4A-A7AE-7F954E304694}" type="sibTrans" cxnId="{3C147406-D362-4E19-AB18-AF4083EFD57B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D49106C-58D5-4715-BD52-416E5D98460C}" type="parTrans" cxnId="{3C147406-D362-4E19-AB18-AF4083EFD57B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B11AE35-6F69-C545-A9D0-CABB2EF9EE88}">
      <dgm:prSet custT="1"/>
      <dgm:spPr/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التصميم والتنسيق</a:t>
          </a:r>
        </a:p>
      </dgm:t>
    </dgm:pt>
    <dgm:pt modelId="{9F63D0BB-26B7-7948-AA5E-CEB313369BA0}" type="parTrans" cxnId="{3EACF3FC-D8C2-7B45-9550-082BA47043E4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12ED35A-C049-324C-9F3E-D2AABAECD837}" type="sibTrans" cxnId="{3EACF3FC-D8C2-7B45-9550-082BA47043E4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C531F85-C09D-D240-84D1-BAB464EF2F7D}">
      <dgm:prSet custT="1"/>
      <dgm:spPr/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الدعم والتوجيه</a:t>
          </a:r>
        </a:p>
      </dgm:t>
    </dgm:pt>
    <dgm:pt modelId="{7089B60B-3F5E-EC4B-AD51-E128DBBED8DD}" type="parTrans" cxnId="{CC12FDD3-B8F4-1144-9BCB-2989483EF49D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111C06A-5FB7-864B-BF6B-445558A2695A}" type="sibTrans" cxnId="{CC12FDD3-B8F4-1144-9BCB-2989483EF49D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CB97298-F107-D94D-A509-26AC082EA3BB}">
      <dgm:prSet custT="1"/>
      <dgm:spPr/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اخصائي مشاريع</a:t>
          </a:r>
        </a:p>
      </dgm:t>
    </dgm:pt>
    <dgm:pt modelId="{8679BD96-3F50-1B49-B306-8EE4EB1596FC}" type="parTrans" cxnId="{4B9B4AB0-B049-1D46-A232-CE73E8ABD550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DD7150C-AD64-3D4B-AE63-462D45FC27B6}" type="sibTrans" cxnId="{4B9B4AB0-B049-1D46-A232-CE73E8ABD550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5D8E0D4-1BDA-CA4C-AA6F-80BE9601408E}">
      <dgm:prSet custT="1"/>
      <dgm:spPr/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باحث اجتماعي</a:t>
          </a:r>
        </a:p>
      </dgm:t>
    </dgm:pt>
    <dgm:pt modelId="{8DE599D7-0AFB-A449-9CFC-41E76A72D4F5}" type="parTrans" cxnId="{A1135029-0CE1-9443-9033-7CFCBD041261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7A91522-2FC3-FD49-B3FB-47643C1E7FA8}" type="sibTrans" cxnId="{A1135029-0CE1-9443-9033-7CFCBD041261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6B6F89F-C2C7-EA4A-8DB5-54F74AD8CEE5}">
      <dgm:prSet custT="1"/>
      <dgm:spPr/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المحاسب</a:t>
          </a:r>
        </a:p>
      </dgm:t>
    </dgm:pt>
    <dgm:pt modelId="{C44D8D17-946A-F84B-AD46-7E9A1A37E8FD}" type="sibTrans" cxnId="{D495C5CD-7624-5248-98D4-4E1B7864A6C5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7E91355-F3A7-7C4B-8660-9A08247EE888}" type="parTrans" cxnId="{D495C5CD-7624-5248-98D4-4E1B7864A6C5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926B35D-4443-4C49-90B9-F7B5472615C1}">
      <dgm:prSet custT="1"/>
      <dgm:spPr/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السكرتير</a:t>
          </a:r>
        </a:p>
      </dgm:t>
    </dgm:pt>
    <dgm:pt modelId="{AA6DF4D0-1B33-E24E-8727-E087D58F9D5E}" type="parTrans" cxnId="{84BA5160-80A6-A842-BE9F-8A73046882F2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E86AE21-09A8-0240-B227-9FBD0B4BC4AD}" type="sibTrans" cxnId="{84BA5160-80A6-A842-BE9F-8A73046882F2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B9C277C-6811-2D4E-B762-FDE1ECE7F79A}">
      <dgm:prSet custT="1"/>
      <dgm:spPr/>
      <dgm:t>
        <a:bodyPr/>
        <a:lstStyle/>
        <a:p>
          <a:pPr rtl="1"/>
          <a:r>
            <a:rPr lang="ar-SA" sz="1600" b="1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إدارة الموارد البشرية والتميز المؤسسي</a:t>
          </a:r>
        </a:p>
      </dgm:t>
    </dgm:pt>
    <dgm:pt modelId="{058CCEC9-6DC2-8E47-871C-72B5B874CFC1}" type="parTrans" cxnId="{5135A30E-056B-A242-85C4-54172686C0D0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BFE6163-8DF8-8F43-8DA1-4808277EF2CE}" type="sibTrans" cxnId="{5135A30E-056B-A242-85C4-54172686C0D0}">
      <dgm:prSet/>
      <dgm:spPr/>
      <dgm:t>
        <a:bodyPr/>
        <a:lstStyle/>
        <a:p>
          <a:pPr rtl="1"/>
          <a:endParaRPr lang="ar-SA" sz="1600" b="1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8077F50-6695-814D-82D6-0C502DC9B224}" type="pres">
      <dgm:prSet presAssocID="{1908E941-CE3A-4080-8B8A-A8122D8B1B0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34E6D02-FBD5-4543-888C-7A3A5B0F3730}" type="pres">
      <dgm:prSet presAssocID="{CFE55F26-C13D-40A2-97D6-D0A248CBDB84}" presName="hierRoot1" presStyleCnt="0"/>
      <dgm:spPr/>
    </dgm:pt>
    <dgm:pt modelId="{BE3839A0-15D7-5440-86DD-84E4D9083582}" type="pres">
      <dgm:prSet presAssocID="{CFE55F26-C13D-40A2-97D6-D0A248CBDB84}" presName="composite" presStyleCnt="0"/>
      <dgm:spPr/>
    </dgm:pt>
    <dgm:pt modelId="{30879EF4-E1AC-0346-81E4-ADEEA6864DB1}" type="pres">
      <dgm:prSet presAssocID="{CFE55F26-C13D-40A2-97D6-D0A248CBDB84}" presName="background" presStyleLbl="node0" presStyleIdx="0" presStyleCnt="2"/>
      <dgm:spPr/>
    </dgm:pt>
    <dgm:pt modelId="{55AAFDD3-C6A3-6B4B-9DFB-DE200365B53E}" type="pres">
      <dgm:prSet presAssocID="{CFE55F26-C13D-40A2-97D6-D0A248CBDB84}" presName="text" presStyleLbl="fgAcc0" presStyleIdx="0" presStyleCnt="2">
        <dgm:presLayoutVars>
          <dgm:chPref val="3"/>
        </dgm:presLayoutVars>
      </dgm:prSet>
      <dgm:spPr/>
    </dgm:pt>
    <dgm:pt modelId="{58714CD4-EACD-0F4B-A5F9-8579593EBA35}" type="pres">
      <dgm:prSet presAssocID="{CFE55F26-C13D-40A2-97D6-D0A248CBDB84}" presName="hierChild2" presStyleCnt="0"/>
      <dgm:spPr/>
    </dgm:pt>
    <dgm:pt modelId="{2939B93C-1ADB-3448-ADCA-2D9EB615E9DD}" type="pres">
      <dgm:prSet presAssocID="{7DE4D114-0A86-443B-A6C5-DE2B405323D9}" presName="Name10" presStyleLbl="parChTrans1D2" presStyleIdx="0" presStyleCnt="6"/>
      <dgm:spPr/>
    </dgm:pt>
    <dgm:pt modelId="{D11F46AD-F3CD-DB42-9C9E-239189B130E5}" type="pres">
      <dgm:prSet presAssocID="{CEC54C45-4335-4060-A5A2-C56BD37BC598}" presName="hierRoot2" presStyleCnt="0"/>
      <dgm:spPr/>
    </dgm:pt>
    <dgm:pt modelId="{ACCEE43F-1AAA-6741-A1BC-E4BE28AEDF67}" type="pres">
      <dgm:prSet presAssocID="{CEC54C45-4335-4060-A5A2-C56BD37BC598}" presName="composite2" presStyleCnt="0"/>
      <dgm:spPr/>
    </dgm:pt>
    <dgm:pt modelId="{D7F9307E-F423-514D-9FDC-EF7AB9472410}" type="pres">
      <dgm:prSet presAssocID="{CEC54C45-4335-4060-A5A2-C56BD37BC598}" presName="background2" presStyleLbl="node2" presStyleIdx="0" presStyleCnt="6"/>
      <dgm:spPr/>
    </dgm:pt>
    <dgm:pt modelId="{706B1227-26C0-3344-8360-7CB1CC699A06}" type="pres">
      <dgm:prSet presAssocID="{CEC54C45-4335-4060-A5A2-C56BD37BC598}" presName="text2" presStyleLbl="fgAcc2" presStyleIdx="0" presStyleCnt="6">
        <dgm:presLayoutVars>
          <dgm:chPref val="3"/>
        </dgm:presLayoutVars>
      </dgm:prSet>
      <dgm:spPr/>
    </dgm:pt>
    <dgm:pt modelId="{B8FE4DE9-4168-174C-A9CF-DA0648E6B083}" type="pres">
      <dgm:prSet presAssocID="{CEC54C45-4335-4060-A5A2-C56BD37BC598}" presName="hierChild3" presStyleCnt="0"/>
      <dgm:spPr/>
    </dgm:pt>
    <dgm:pt modelId="{DE71E2C8-54D5-924A-BCEE-EFF3F88FFA42}" type="pres">
      <dgm:prSet presAssocID="{B7E91355-F3A7-7C4B-8660-9A08247EE888}" presName="Name17" presStyleLbl="parChTrans1D3" presStyleIdx="0" presStyleCnt="5"/>
      <dgm:spPr/>
    </dgm:pt>
    <dgm:pt modelId="{16549C69-5149-EC4C-B5DC-4858A0F55FAD}" type="pres">
      <dgm:prSet presAssocID="{66B6F89F-C2C7-EA4A-8DB5-54F74AD8CEE5}" presName="hierRoot3" presStyleCnt="0"/>
      <dgm:spPr/>
    </dgm:pt>
    <dgm:pt modelId="{003CC9FB-E95B-B34C-9844-51D2456DA0A7}" type="pres">
      <dgm:prSet presAssocID="{66B6F89F-C2C7-EA4A-8DB5-54F74AD8CEE5}" presName="composite3" presStyleCnt="0"/>
      <dgm:spPr/>
    </dgm:pt>
    <dgm:pt modelId="{B480A658-D7D1-E843-8D87-EA5C27890DE2}" type="pres">
      <dgm:prSet presAssocID="{66B6F89F-C2C7-EA4A-8DB5-54F74AD8CEE5}" presName="background3" presStyleLbl="node3" presStyleIdx="0" presStyleCnt="5"/>
      <dgm:spPr/>
    </dgm:pt>
    <dgm:pt modelId="{F51234ED-65DB-E74A-8D07-F206D7C1FAF1}" type="pres">
      <dgm:prSet presAssocID="{66B6F89F-C2C7-EA4A-8DB5-54F74AD8CEE5}" presName="text3" presStyleLbl="fgAcc3" presStyleIdx="0" presStyleCnt="5">
        <dgm:presLayoutVars>
          <dgm:chPref val="3"/>
        </dgm:presLayoutVars>
      </dgm:prSet>
      <dgm:spPr/>
    </dgm:pt>
    <dgm:pt modelId="{401267F2-1FB4-824C-A188-CC431812BA0A}" type="pres">
      <dgm:prSet presAssocID="{66B6F89F-C2C7-EA4A-8DB5-54F74AD8CEE5}" presName="hierChild4" presStyleCnt="0"/>
      <dgm:spPr/>
    </dgm:pt>
    <dgm:pt modelId="{F9FCEACD-41AC-6B42-9797-F7FA71CF9DB0}" type="pres">
      <dgm:prSet presAssocID="{0B0CDC30-32FE-4F3B-8A32-860B877033A1}" presName="Name10" presStyleLbl="parChTrans1D2" presStyleIdx="1" presStyleCnt="6"/>
      <dgm:spPr/>
    </dgm:pt>
    <dgm:pt modelId="{EFB8DC41-275C-D140-87B7-6B5C5B0B6F97}" type="pres">
      <dgm:prSet presAssocID="{52C100C4-3954-4A6B-8312-A64BF1980EB8}" presName="hierRoot2" presStyleCnt="0"/>
      <dgm:spPr/>
    </dgm:pt>
    <dgm:pt modelId="{780934E4-EF55-2B48-8859-EC615078628B}" type="pres">
      <dgm:prSet presAssocID="{52C100C4-3954-4A6B-8312-A64BF1980EB8}" presName="composite2" presStyleCnt="0"/>
      <dgm:spPr/>
    </dgm:pt>
    <dgm:pt modelId="{E262F669-5BD4-084A-AFA6-7321C552B8D8}" type="pres">
      <dgm:prSet presAssocID="{52C100C4-3954-4A6B-8312-A64BF1980EB8}" presName="background2" presStyleLbl="node2" presStyleIdx="1" presStyleCnt="6"/>
      <dgm:spPr/>
    </dgm:pt>
    <dgm:pt modelId="{ADD7C014-D0EC-9840-8930-5E86CD7E1386}" type="pres">
      <dgm:prSet presAssocID="{52C100C4-3954-4A6B-8312-A64BF1980EB8}" presName="text2" presStyleLbl="fgAcc2" presStyleIdx="1" presStyleCnt="6">
        <dgm:presLayoutVars>
          <dgm:chPref val="3"/>
        </dgm:presLayoutVars>
      </dgm:prSet>
      <dgm:spPr/>
    </dgm:pt>
    <dgm:pt modelId="{6E70322F-39EB-A543-8510-1297F31A566C}" type="pres">
      <dgm:prSet presAssocID="{52C100C4-3954-4A6B-8312-A64BF1980EB8}" presName="hierChild3" presStyleCnt="0"/>
      <dgm:spPr/>
    </dgm:pt>
    <dgm:pt modelId="{6030EF01-C2F1-DE4F-849E-EAAB012BCB50}" type="pres">
      <dgm:prSet presAssocID="{92F513F4-1812-479E-8A40-BA0F57682EB2}" presName="Name10" presStyleLbl="parChTrans1D2" presStyleIdx="2" presStyleCnt="6"/>
      <dgm:spPr/>
    </dgm:pt>
    <dgm:pt modelId="{4ABD6FEB-33EB-214E-B3B6-EA9F9F6EFDB6}" type="pres">
      <dgm:prSet presAssocID="{D2EF7AA3-28C2-478C-9534-1026517F4C49}" presName="hierRoot2" presStyleCnt="0"/>
      <dgm:spPr/>
    </dgm:pt>
    <dgm:pt modelId="{DBC03E61-4968-EA4C-8C65-4BDF973E445E}" type="pres">
      <dgm:prSet presAssocID="{D2EF7AA3-28C2-478C-9534-1026517F4C49}" presName="composite2" presStyleCnt="0"/>
      <dgm:spPr/>
    </dgm:pt>
    <dgm:pt modelId="{3DADC203-4F2C-1F49-920F-812A06FA7B03}" type="pres">
      <dgm:prSet presAssocID="{D2EF7AA3-28C2-478C-9534-1026517F4C49}" presName="background2" presStyleLbl="node2" presStyleIdx="2" presStyleCnt="6"/>
      <dgm:spPr/>
    </dgm:pt>
    <dgm:pt modelId="{819856FB-486D-CC49-8B44-E5D2B3F82F14}" type="pres">
      <dgm:prSet presAssocID="{D2EF7AA3-28C2-478C-9534-1026517F4C49}" presName="text2" presStyleLbl="fgAcc2" presStyleIdx="2" presStyleCnt="6">
        <dgm:presLayoutVars>
          <dgm:chPref val="3"/>
        </dgm:presLayoutVars>
      </dgm:prSet>
      <dgm:spPr/>
    </dgm:pt>
    <dgm:pt modelId="{7660FA54-8EDF-7F4C-B17D-63E58F4CE874}" type="pres">
      <dgm:prSet presAssocID="{D2EF7AA3-28C2-478C-9534-1026517F4C49}" presName="hierChild3" presStyleCnt="0"/>
      <dgm:spPr/>
    </dgm:pt>
    <dgm:pt modelId="{C6B932B0-A7E7-D74F-BB6E-41A534F0D8E5}" type="pres">
      <dgm:prSet presAssocID="{0F2254F7-E3BB-4937-9F9B-24283E715F0B}" presName="Name10" presStyleLbl="parChTrans1D2" presStyleIdx="3" presStyleCnt="6"/>
      <dgm:spPr/>
    </dgm:pt>
    <dgm:pt modelId="{4F6A95A8-8151-D34E-8848-C62125A73CE3}" type="pres">
      <dgm:prSet presAssocID="{3ED7E4FD-345A-46E4-9CF5-4E4A64885B39}" presName="hierRoot2" presStyleCnt="0"/>
      <dgm:spPr/>
    </dgm:pt>
    <dgm:pt modelId="{3791A535-14E6-7A42-9EEE-A1473C989229}" type="pres">
      <dgm:prSet presAssocID="{3ED7E4FD-345A-46E4-9CF5-4E4A64885B39}" presName="composite2" presStyleCnt="0"/>
      <dgm:spPr/>
    </dgm:pt>
    <dgm:pt modelId="{8080095A-1493-3D4A-9456-2F4502EA81A8}" type="pres">
      <dgm:prSet presAssocID="{3ED7E4FD-345A-46E4-9CF5-4E4A64885B39}" presName="background2" presStyleLbl="node2" presStyleIdx="3" presStyleCnt="6"/>
      <dgm:spPr/>
    </dgm:pt>
    <dgm:pt modelId="{F647F6FE-C598-AB49-8B5E-16A895A7B1AB}" type="pres">
      <dgm:prSet presAssocID="{3ED7E4FD-345A-46E4-9CF5-4E4A64885B39}" presName="text2" presStyleLbl="fgAcc2" presStyleIdx="3" presStyleCnt="6">
        <dgm:presLayoutVars>
          <dgm:chPref val="3"/>
        </dgm:presLayoutVars>
      </dgm:prSet>
      <dgm:spPr/>
    </dgm:pt>
    <dgm:pt modelId="{493AACB0-F676-8749-A754-13674EC89B35}" type="pres">
      <dgm:prSet presAssocID="{3ED7E4FD-345A-46E4-9CF5-4E4A64885B39}" presName="hierChild3" presStyleCnt="0"/>
      <dgm:spPr/>
    </dgm:pt>
    <dgm:pt modelId="{34FD7EFD-083B-6E48-A0D9-EB0544608FDB}" type="pres">
      <dgm:prSet presAssocID="{8679BD96-3F50-1B49-B306-8EE4EB1596FC}" presName="Name17" presStyleLbl="parChTrans1D3" presStyleIdx="1" presStyleCnt="5"/>
      <dgm:spPr/>
    </dgm:pt>
    <dgm:pt modelId="{70C9E127-FB96-8440-B889-FCD56EAC579E}" type="pres">
      <dgm:prSet presAssocID="{ECB97298-F107-D94D-A509-26AC082EA3BB}" presName="hierRoot3" presStyleCnt="0"/>
      <dgm:spPr/>
    </dgm:pt>
    <dgm:pt modelId="{CBD1F00F-CCF5-3E43-B416-E4092CB64F91}" type="pres">
      <dgm:prSet presAssocID="{ECB97298-F107-D94D-A509-26AC082EA3BB}" presName="composite3" presStyleCnt="0"/>
      <dgm:spPr/>
    </dgm:pt>
    <dgm:pt modelId="{F7C88372-4AAC-8746-A67C-883084281E0B}" type="pres">
      <dgm:prSet presAssocID="{ECB97298-F107-D94D-A509-26AC082EA3BB}" presName="background3" presStyleLbl="node3" presStyleIdx="1" presStyleCnt="5"/>
      <dgm:spPr/>
    </dgm:pt>
    <dgm:pt modelId="{BCFDF05A-6994-F24B-82EB-BBB095F06E34}" type="pres">
      <dgm:prSet presAssocID="{ECB97298-F107-D94D-A509-26AC082EA3BB}" presName="text3" presStyleLbl="fgAcc3" presStyleIdx="1" presStyleCnt="5">
        <dgm:presLayoutVars>
          <dgm:chPref val="3"/>
        </dgm:presLayoutVars>
      </dgm:prSet>
      <dgm:spPr/>
    </dgm:pt>
    <dgm:pt modelId="{2A1A6E12-362C-D04D-B733-7AD9D5FF90C7}" type="pres">
      <dgm:prSet presAssocID="{ECB97298-F107-D94D-A509-26AC082EA3BB}" presName="hierChild4" presStyleCnt="0"/>
      <dgm:spPr/>
    </dgm:pt>
    <dgm:pt modelId="{45D8D097-CAB1-B246-A103-C8B60BFD809C}" type="pres">
      <dgm:prSet presAssocID="{8DE599D7-0AFB-A449-9CFC-41E76A72D4F5}" presName="Name17" presStyleLbl="parChTrans1D3" presStyleIdx="2" presStyleCnt="5"/>
      <dgm:spPr/>
    </dgm:pt>
    <dgm:pt modelId="{16CA06B3-2E46-404C-8D6F-0E38BA7E7B6F}" type="pres">
      <dgm:prSet presAssocID="{B5D8E0D4-1BDA-CA4C-AA6F-80BE9601408E}" presName="hierRoot3" presStyleCnt="0"/>
      <dgm:spPr/>
    </dgm:pt>
    <dgm:pt modelId="{4D71251A-DD33-904A-B0AA-F271A73E1D84}" type="pres">
      <dgm:prSet presAssocID="{B5D8E0D4-1BDA-CA4C-AA6F-80BE9601408E}" presName="composite3" presStyleCnt="0"/>
      <dgm:spPr/>
    </dgm:pt>
    <dgm:pt modelId="{84DB55A8-D536-114E-A389-62C51F42B28A}" type="pres">
      <dgm:prSet presAssocID="{B5D8E0D4-1BDA-CA4C-AA6F-80BE9601408E}" presName="background3" presStyleLbl="node3" presStyleIdx="2" presStyleCnt="5"/>
      <dgm:spPr/>
    </dgm:pt>
    <dgm:pt modelId="{1B6728DD-0338-494A-8F74-461A0E75B8CB}" type="pres">
      <dgm:prSet presAssocID="{B5D8E0D4-1BDA-CA4C-AA6F-80BE9601408E}" presName="text3" presStyleLbl="fgAcc3" presStyleIdx="2" presStyleCnt="5">
        <dgm:presLayoutVars>
          <dgm:chPref val="3"/>
        </dgm:presLayoutVars>
      </dgm:prSet>
      <dgm:spPr/>
    </dgm:pt>
    <dgm:pt modelId="{3B0B2FD4-7B42-BB47-84B0-461C267067B0}" type="pres">
      <dgm:prSet presAssocID="{B5D8E0D4-1BDA-CA4C-AA6F-80BE9601408E}" presName="hierChild4" presStyleCnt="0"/>
      <dgm:spPr/>
    </dgm:pt>
    <dgm:pt modelId="{16BB7200-D05C-374D-9340-47F5D20F5595}" type="pres">
      <dgm:prSet presAssocID="{058CCEC9-6DC2-8E47-871C-72B5B874CFC1}" presName="Name10" presStyleLbl="parChTrans1D2" presStyleIdx="4" presStyleCnt="6"/>
      <dgm:spPr/>
    </dgm:pt>
    <dgm:pt modelId="{18B21C53-4508-144E-AAC2-FAE488DDF756}" type="pres">
      <dgm:prSet presAssocID="{7B9C277C-6811-2D4E-B762-FDE1ECE7F79A}" presName="hierRoot2" presStyleCnt="0"/>
      <dgm:spPr/>
    </dgm:pt>
    <dgm:pt modelId="{E6497F16-8F61-7E47-AD5E-615BE8543E51}" type="pres">
      <dgm:prSet presAssocID="{7B9C277C-6811-2D4E-B762-FDE1ECE7F79A}" presName="composite2" presStyleCnt="0"/>
      <dgm:spPr/>
    </dgm:pt>
    <dgm:pt modelId="{E6C2CBFE-03C0-2F4C-B580-5CAF7B48478E}" type="pres">
      <dgm:prSet presAssocID="{7B9C277C-6811-2D4E-B762-FDE1ECE7F79A}" presName="background2" presStyleLbl="node2" presStyleIdx="4" presStyleCnt="6"/>
      <dgm:spPr/>
    </dgm:pt>
    <dgm:pt modelId="{37E796DA-5C0C-5246-AE98-2C1D2DAC4D55}" type="pres">
      <dgm:prSet presAssocID="{7B9C277C-6811-2D4E-B762-FDE1ECE7F79A}" presName="text2" presStyleLbl="fgAcc2" presStyleIdx="4" presStyleCnt="6">
        <dgm:presLayoutVars>
          <dgm:chPref val="3"/>
        </dgm:presLayoutVars>
      </dgm:prSet>
      <dgm:spPr/>
    </dgm:pt>
    <dgm:pt modelId="{F9AFFA3F-57AC-B34D-A532-9169DF2CD23B}" type="pres">
      <dgm:prSet presAssocID="{7B9C277C-6811-2D4E-B762-FDE1ECE7F79A}" presName="hierChild3" presStyleCnt="0"/>
      <dgm:spPr/>
    </dgm:pt>
    <dgm:pt modelId="{BF9D3DDE-7630-A542-88DB-2C29A705A982}" type="pres">
      <dgm:prSet presAssocID="{A7B35044-895C-41DA-8D18-9B66720A94BF}" presName="Name10" presStyleLbl="parChTrans1D2" presStyleIdx="5" presStyleCnt="6"/>
      <dgm:spPr/>
    </dgm:pt>
    <dgm:pt modelId="{A8D4C5E8-8D36-5640-879E-6B913F2A63A6}" type="pres">
      <dgm:prSet presAssocID="{3D280AC5-23FA-4CBB-8210-2F3DA5BD8D37}" presName="hierRoot2" presStyleCnt="0"/>
      <dgm:spPr/>
    </dgm:pt>
    <dgm:pt modelId="{221E36DD-D9D1-5041-A071-BFE88E029885}" type="pres">
      <dgm:prSet presAssocID="{3D280AC5-23FA-4CBB-8210-2F3DA5BD8D37}" presName="composite2" presStyleCnt="0"/>
      <dgm:spPr/>
    </dgm:pt>
    <dgm:pt modelId="{F287887A-DCCD-604B-A13D-2DC72D303E45}" type="pres">
      <dgm:prSet presAssocID="{3D280AC5-23FA-4CBB-8210-2F3DA5BD8D37}" presName="background2" presStyleLbl="node2" presStyleIdx="5" presStyleCnt="6"/>
      <dgm:spPr/>
    </dgm:pt>
    <dgm:pt modelId="{35AAE5F6-91EF-4449-B45C-C69D1862F1BE}" type="pres">
      <dgm:prSet presAssocID="{3D280AC5-23FA-4CBB-8210-2F3DA5BD8D37}" presName="text2" presStyleLbl="fgAcc2" presStyleIdx="5" presStyleCnt="6">
        <dgm:presLayoutVars>
          <dgm:chPref val="3"/>
        </dgm:presLayoutVars>
      </dgm:prSet>
      <dgm:spPr/>
    </dgm:pt>
    <dgm:pt modelId="{75149ED5-DD2D-B84A-B2E2-4531DBDA6F2B}" type="pres">
      <dgm:prSet presAssocID="{3D280AC5-23FA-4CBB-8210-2F3DA5BD8D37}" presName="hierChild3" presStyleCnt="0"/>
      <dgm:spPr/>
    </dgm:pt>
    <dgm:pt modelId="{7733830E-A20D-9942-96A8-74D66CFAB881}" type="pres">
      <dgm:prSet presAssocID="{9F63D0BB-26B7-7948-AA5E-CEB313369BA0}" presName="Name17" presStyleLbl="parChTrans1D3" presStyleIdx="3" presStyleCnt="5"/>
      <dgm:spPr/>
    </dgm:pt>
    <dgm:pt modelId="{93426673-E138-224C-AD66-C36189A63C73}" type="pres">
      <dgm:prSet presAssocID="{0B11AE35-6F69-C545-A9D0-CABB2EF9EE88}" presName="hierRoot3" presStyleCnt="0"/>
      <dgm:spPr/>
    </dgm:pt>
    <dgm:pt modelId="{DE7FD4D1-52FF-4C4C-B6BD-F842F567AFE6}" type="pres">
      <dgm:prSet presAssocID="{0B11AE35-6F69-C545-A9D0-CABB2EF9EE88}" presName="composite3" presStyleCnt="0"/>
      <dgm:spPr/>
    </dgm:pt>
    <dgm:pt modelId="{55A02C06-5DC9-9546-8CEA-13F94DE254DC}" type="pres">
      <dgm:prSet presAssocID="{0B11AE35-6F69-C545-A9D0-CABB2EF9EE88}" presName="background3" presStyleLbl="node3" presStyleIdx="3" presStyleCnt="5"/>
      <dgm:spPr/>
    </dgm:pt>
    <dgm:pt modelId="{9F08D16C-7B43-BD43-8042-872B020F82C0}" type="pres">
      <dgm:prSet presAssocID="{0B11AE35-6F69-C545-A9D0-CABB2EF9EE88}" presName="text3" presStyleLbl="fgAcc3" presStyleIdx="3" presStyleCnt="5">
        <dgm:presLayoutVars>
          <dgm:chPref val="3"/>
        </dgm:presLayoutVars>
      </dgm:prSet>
      <dgm:spPr/>
    </dgm:pt>
    <dgm:pt modelId="{D91A695E-7E4C-2E4F-BEDF-AFFAC5728644}" type="pres">
      <dgm:prSet presAssocID="{0B11AE35-6F69-C545-A9D0-CABB2EF9EE88}" presName="hierChild4" presStyleCnt="0"/>
      <dgm:spPr/>
    </dgm:pt>
    <dgm:pt modelId="{D9D421C2-432F-8A49-8E27-036B8FE239EA}" type="pres">
      <dgm:prSet presAssocID="{7089B60B-3F5E-EC4B-AD51-E128DBBED8DD}" presName="Name17" presStyleLbl="parChTrans1D3" presStyleIdx="4" presStyleCnt="5"/>
      <dgm:spPr/>
    </dgm:pt>
    <dgm:pt modelId="{8CE4037C-EA50-2145-9B20-9B271019D791}" type="pres">
      <dgm:prSet presAssocID="{7C531F85-C09D-D240-84D1-BAB464EF2F7D}" presName="hierRoot3" presStyleCnt="0"/>
      <dgm:spPr/>
    </dgm:pt>
    <dgm:pt modelId="{829CFEBE-4397-824C-911F-4183B1A1AE7A}" type="pres">
      <dgm:prSet presAssocID="{7C531F85-C09D-D240-84D1-BAB464EF2F7D}" presName="composite3" presStyleCnt="0"/>
      <dgm:spPr/>
    </dgm:pt>
    <dgm:pt modelId="{8DEA3BB1-1A03-F24C-9DEB-27AEE89194BD}" type="pres">
      <dgm:prSet presAssocID="{7C531F85-C09D-D240-84D1-BAB464EF2F7D}" presName="background3" presStyleLbl="node3" presStyleIdx="4" presStyleCnt="5"/>
      <dgm:spPr/>
    </dgm:pt>
    <dgm:pt modelId="{566C355E-C7F8-D94C-9A2D-692C09508017}" type="pres">
      <dgm:prSet presAssocID="{7C531F85-C09D-D240-84D1-BAB464EF2F7D}" presName="text3" presStyleLbl="fgAcc3" presStyleIdx="4" presStyleCnt="5">
        <dgm:presLayoutVars>
          <dgm:chPref val="3"/>
        </dgm:presLayoutVars>
      </dgm:prSet>
      <dgm:spPr/>
    </dgm:pt>
    <dgm:pt modelId="{23864F5A-F7B2-604B-AD04-980EF1EF5587}" type="pres">
      <dgm:prSet presAssocID="{7C531F85-C09D-D240-84D1-BAB464EF2F7D}" presName="hierChild4" presStyleCnt="0"/>
      <dgm:spPr/>
    </dgm:pt>
    <dgm:pt modelId="{FDCBEA67-A33A-0148-9015-5A1700EBD060}" type="pres">
      <dgm:prSet presAssocID="{1926B35D-4443-4C49-90B9-F7B5472615C1}" presName="hierRoot1" presStyleCnt="0"/>
      <dgm:spPr/>
    </dgm:pt>
    <dgm:pt modelId="{5880AD65-551E-784C-9D28-CC1D0401F6BD}" type="pres">
      <dgm:prSet presAssocID="{1926B35D-4443-4C49-90B9-F7B5472615C1}" presName="composite" presStyleCnt="0"/>
      <dgm:spPr/>
    </dgm:pt>
    <dgm:pt modelId="{154D6BE7-979D-2449-B10E-26D3216947EE}" type="pres">
      <dgm:prSet presAssocID="{1926B35D-4443-4C49-90B9-F7B5472615C1}" presName="background" presStyleLbl="node0" presStyleIdx="1" presStyleCnt="2"/>
      <dgm:spPr/>
    </dgm:pt>
    <dgm:pt modelId="{A9C8E8D5-3BBD-6E46-9FE7-9A71B1098599}" type="pres">
      <dgm:prSet presAssocID="{1926B35D-4443-4C49-90B9-F7B5472615C1}" presName="text" presStyleLbl="fgAcc0" presStyleIdx="1" presStyleCnt="2">
        <dgm:presLayoutVars>
          <dgm:chPref val="3"/>
        </dgm:presLayoutVars>
      </dgm:prSet>
      <dgm:spPr/>
    </dgm:pt>
    <dgm:pt modelId="{2FC054FD-B719-0645-A541-6532DACB3CBD}" type="pres">
      <dgm:prSet presAssocID="{1926B35D-4443-4C49-90B9-F7B5472615C1}" presName="hierChild2" presStyleCnt="0"/>
      <dgm:spPr/>
    </dgm:pt>
  </dgm:ptLst>
  <dgm:cxnLst>
    <dgm:cxn modelId="{ABF63B00-73F2-1B41-BC10-3515AE401F28}" type="presOf" srcId="{9F63D0BB-26B7-7948-AA5E-CEB313369BA0}" destId="{7733830E-A20D-9942-96A8-74D66CFAB881}" srcOrd="0" destOrd="0" presId="urn:microsoft.com/office/officeart/2005/8/layout/hierarchy1"/>
    <dgm:cxn modelId="{6FD70903-230D-974B-BADF-B9AFA5941424}" type="presOf" srcId="{B7E91355-F3A7-7C4B-8660-9A08247EE888}" destId="{DE71E2C8-54D5-924A-BCEE-EFF3F88FFA42}" srcOrd="0" destOrd="0" presId="urn:microsoft.com/office/officeart/2005/8/layout/hierarchy1"/>
    <dgm:cxn modelId="{3C147406-D362-4E19-AB18-AF4083EFD57B}" srcId="{1908E941-CE3A-4080-8B8A-A8122D8B1B02}" destId="{CFE55F26-C13D-40A2-97D6-D0A248CBDB84}" srcOrd="0" destOrd="0" parTransId="{AD49106C-58D5-4715-BD52-416E5D98460C}" sibTransId="{77DD4EDA-4AA1-4A4A-A7AE-7F954E304694}"/>
    <dgm:cxn modelId="{00F90408-FDF6-C94A-8346-4FC8933C0584}" type="presOf" srcId="{8DE599D7-0AFB-A449-9CFC-41E76A72D4F5}" destId="{45D8D097-CAB1-B246-A103-C8B60BFD809C}" srcOrd="0" destOrd="0" presId="urn:microsoft.com/office/officeart/2005/8/layout/hierarchy1"/>
    <dgm:cxn modelId="{5135A30E-056B-A242-85C4-54172686C0D0}" srcId="{CFE55F26-C13D-40A2-97D6-D0A248CBDB84}" destId="{7B9C277C-6811-2D4E-B762-FDE1ECE7F79A}" srcOrd="4" destOrd="0" parTransId="{058CCEC9-6DC2-8E47-871C-72B5B874CFC1}" sibTransId="{1BFE6163-8DF8-8F43-8DA1-4808277EF2CE}"/>
    <dgm:cxn modelId="{B8845615-CA8B-9745-82E9-C9136187409F}" type="presOf" srcId="{1908E941-CE3A-4080-8B8A-A8122D8B1B02}" destId="{C8077F50-6695-814D-82D6-0C502DC9B224}" srcOrd="0" destOrd="0" presId="urn:microsoft.com/office/officeart/2005/8/layout/hierarchy1"/>
    <dgm:cxn modelId="{FF71551A-4488-5449-B561-AA08D5032488}" type="presOf" srcId="{66B6F89F-C2C7-EA4A-8DB5-54F74AD8CEE5}" destId="{F51234ED-65DB-E74A-8D07-F206D7C1FAF1}" srcOrd="0" destOrd="0" presId="urn:microsoft.com/office/officeart/2005/8/layout/hierarchy1"/>
    <dgm:cxn modelId="{1AE1C21B-0600-EA44-A13B-57CE665CD963}" type="presOf" srcId="{7B9C277C-6811-2D4E-B762-FDE1ECE7F79A}" destId="{37E796DA-5C0C-5246-AE98-2C1D2DAC4D55}" srcOrd="0" destOrd="0" presId="urn:microsoft.com/office/officeart/2005/8/layout/hierarchy1"/>
    <dgm:cxn modelId="{4013C41F-2362-4E32-9901-4C170C83EE5F}" srcId="{CFE55F26-C13D-40A2-97D6-D0A248CBDB84}" destId="{52C100C4-3954-4A6B-8312-A64BF1980EB8}" srcOrd="1" destOrd="0" parTransId="{0B0CDC30-32FE-4F3B-8A32-860B877033A1}" sibTransId="{A8BE6CBB-A83D-4FF2-A442-626E0B22755D}"/>
    <dgm:cxn modelId="{1EE27823-FDB5-5741-85BD-81C307D04E5B}" type="presOf" srcId="{52C100C4-3954-4A6B-8312-A64BF1980EB8}" destId="{ADD7C014-D0EC-9840-8930-5E86CD7E1386}" srcOrd="0" destOrd="0" presId="urn:microsoft.com/office/officeart/2005/8/layout/hierarchy1"/>
    <dgm:cxn modelId="{8D9EC426-FC17-DE44-A7DD-C7395E14B6DF}" type="presOf" srcId="{058CCEC9-6DC2-8E47-871C-72B5B874CFC1}" destId="{16BB7200-D05C-374D-9340-47F5D20F5595}" srcOrd="0" destOrd="0" presId="urn:microsoft.com/office/officeart/2005/8/layout/hierarchy1"/>
    <dgm:cxn modelId="{A1135029-0CE1-9443-9033-7CFCBD041261}" srcId="{3ED7E4FD-345A-46E4-9CF5-4E4A64885B39}" destId="{B5D8E0D4-1BDA-CA4C-AA6F-80BE9601408E}" srcOrd="1" destOrd="0" parTransId="{8DE599D7-0AFB-A449-9CFC-41E76A72D4F5}" sibTransId="{07A91522-2FC3-FD49-B3FB-47643C1E7FA8}"/>
    <dgm:cxn modelId="{68F4052F-98E5-C048-BB79-B63D48701954}" type="presOf" srcId="{0F2254F7-E3BB-4937-9F9B-24283E715F0B}" destId="{C6B932B0-A7E7-D74F-BB6E-41A534F0D8E5}" srcOrd="0" destOrd="0" presId="urn:microsoft.com/office/officeart/2005/8/layout/hierarchy1"/>
    <dgm:cxn modelId="{E1656537-ADEF-2843-BB86-5084FD16A8E7}" type="presOf" srcId="{7C531F85-C09D-D240-84D1-BAB464EF2F7D}" destId="{566C355E-C7F8-D94C-9A2D-692C09508017}" srcOrd="0" destOrd="0" presId="urn:microsoft.com/office/officeart/2005/8/layout/hierarchy1"/>
    <dgm:cxn modelId="{5C3CF83C-3390-4CC3-9996-16D2A456D0DE}" srcId="{CFE55F26-C13D-40A2-97D6-D0A248CBDB84}" destId="{3ED7E4FD-345A-46E4-9CF5-4E4A64885B39}" srcOrd="3" destOrd="0" parTransId="{0F2254F7-E3BB-4937-9F9B-24283E715F0B}" sibTransId="{02A1180E-5485-4E79-A3A6-CAA0B1AF4584}"/>
    <dgm:cxn modelId="{EAF88B3F-F6A7-8D4D-8881-24721E732B87}" type="presOf" srcId="{7DE4D114-0A86-443B-A6C5-DE2B405323D9}" destId="{2939B93C-1ADB-3448-ADCA-2D9EB615E9DD}" srcOrd="0" destOrd="0" presId="urn:microsoft.com/office/officeart/2005/8/layout/hierarchy1"/>
    <dgm:cxn modelId="{84BA5160-80A6-A842-BE9F-8A73046882F2}" srcId="{1908E941-CE3A-4080-8B8A-A8122D8B1B02}" destId="{1926B35D-4443-4C49-90B9-F7B5472615C1}" srcOrd="1" destOrd="0" parTransId="{AA6DF4D0-1B33-E24E-8727-E087D58F9D5E}" sibTransId="{7E86AE21-09A8-0240-B227-9FBD0B4BC4AD}"/>
    <dgm:cxn modelId="{AB08F467-81FA-7B4D-BBE0-F07424871BB0}" type="presOf" srcId="{7089B60B-3F5E-EC4B-AD51-E128DBBED8DD}" destId="{D9D421C2-432F-8A49-8E27-036B8FE239EA}" srcOrd="0" destOrd="0" presId="urn:microsoft.com/office/officeart/2005/8/layout/hierarchy1"/>
    <dgm:cxn modelId="{76E52B4A-0970-4C45-B576-9F91E1ED2AC2}" type="presOf" srcId="{0B0CDC30-32FE-4F3B-8A32-860B877033A1}" destId="{F9FCEACD-41AC-6B42-9797-F7FA71CF9DB0}" srcOrd="0" destOrd="0" presId="urn:microsoft.com/office/officeart/2005/8/layout/hierarchy1"/>
    <dgm:cxn modelId="{ED40CD6B-62A0-9140-AF0D-F59174956894}" type="presOf" srcId="{A7B35044-895C-41DA-8D18-9B66720A94BF}" destId="{BF9D3DDE-7630-A542-88DB-2C29A705A982}" srcOrd="0" destOrd="0" presId="urn:microsoft.com/office/officeart/2005/8/layout/hierarchy1"/>
    <dgm:cxn modelId="{A0525E71-4042-4B63-9594-40B6585519EF}" srcId="{CFE55F26-C13D-40A2-97D6-D0A248CBDB84}" destId="{3D280AC5-23FA-4CBB-8210-2F3DA5BD8D37}" srcOrd="5" destOrd="0" parTransId="{A7B35044-895C-41DA-8D18-9B66720A94BF}" sibTransId="{2B4272BF-F6B6-4589-A3D0-C5C76DA992B9}"/>
    <dgm:cxn modelId="{A2DBB853-3E13-5C4B-ABE1-52B19035CD72}" type="presOf" srcId="{3ED7E4FD-345A-46E4-9CF5-4E4A64885B39}" destId="{F647F6FE-C598-AB49-8B5E-16A895A7B1AB}" srcOrd="0" destOrd="0" presId="urn:microsoft.com/office/officeart/2005/8/layout/hierarchy1"/>
    <dgm:cxn modelId="{807FE07F-7979-5C4E-B4BF-8B62F3117EFE}" type="presOf" srcId="{3D280AC5-23FA-4CBB-8210-2F3DA5BD8D37}" destId="{35AAE5F6-91EF-4449-B45C-C69D1862F1BE}" srcOrd="0" destOrd="0" presId="urn:microsoft.com/office/officeart/2005/8/layout/hierarchy1"/>
    <dgm:cxn modelId="{69B7E080-6C41-EF4E-AFD2-CF8D4ED5DB68}" type="presOf" srcId="{8679BD96-3F50-1B49-B306-8EE4EB1596FC}" destId="{34FD7EFD-083B-6E48-A0D9-EB0544608FDB}" srcOrd="0" destOrd="0" presId="urn:microsoft.com/office/officeart/2005/8/layout/hierarchy1"/>
    <dgm:cxn modelId="{BB10D396-6F2F-ED45-9131-700A2FC9ABDC}" type="presOf" srcId="{CFE55F26-C13D-40A2-97D6-D0A248CBDB84}" destId="{55AAFDD3-C6A3-6B4B-9DFB-DE200365B53E}" srcOrd="0" destOrd="0" presId="urn:microsoft.com/office/officeart/2005/8/layout/hierarchy1"/>
    <dgm:cxn modelId="{21259098-F7D9-40B2-B86F-AB2DF307E94C}" srcId="{CFE55F26-C13D-40A2-97D6-D0A248CBDB84}" destId="{D2EF7AA3-28C2-478C-9534-1026517F4C49}" srcOrd="2" destOrd="0" parTransId="{92F513F4-1812-479E-8A40-BA0F57682EB2}" sibTransId="{3A0F2589-14FB-4134-ADB6-D846D30A89B9}"/>
    <dgm:cxn modelId="{5564119A-417D-494A-BEFD-0DE6C3A4ED2E}" srcId="{CFE55F26-C13D-40A2-97D6-D0A248CBDB84}" destId="{CEC54C45-4335-4060-A5A2-C56BD37BC598}" srcOrd="0" destOrd="0" parTransId="{7DE4D114-0A86-443B-A6C5-DE2B405323D9}" sibTransId="{B1C3AAE0-A1A5-4400-A3F8-F6BF1F5C846B}"/>
    <dgm:cxn modelId="{2816A89A-0803-8A42-B443-5A5F471DF083}" type="presOf" srcId="{B5D8E0D4-1BDA-CA4C-AA6F-80BE9601408E}" destId="{1B6728DD-0338-494A-8F74-461A0E75B8CB}" srcOrd="0" destOrd="0" presId="urn:microsoft.com/office/officeart/2005/8/layout/hierarchy1"/>
    <dgm:cxn modelId="{4B9B4AB0-B049-1D46-A232-CE73E8ABD550}" srcId="{3ED7E4FD-345A-46E4-9CF5-4E4A64885B39}" destId="{ECB97298-F107-D94D-A509-26AC082EA3BB}" srcOrd="0" destOrd="0" parTransId="{8679BD96-3F50-1B49-B306-8EE4EB1596FC}" sibTransId="{EDD7150C-AD64-3D4B-AE63-462D45FC27B6}"/>
    <dgm:cxn modelId="{E5FEA3C4-2E6C-BF4B-B252-13839487C565}" type="presOf" srcId="{1926B35D-4443-4C49-90B9-F7B5472615C1}" destId="{A9C8E8D5-3BBD-6E46-9FE7-9A71B1098599}" srcOrd="0" destOrd="0" presId="urn:microsoft.com/office/officeart/2005/8/layout/hierarchy1"/>
    <dgm:cxn modelId="{51BEC3C7-DD21-E041-8659-2135022FF520}" type="presOf" srcId="{D2EF7AA3-28C2-478C-9534-1026517F4C49}" destId="{819856FB-486D-CC49-8B44-E5D2B3F82F14}" srcOrd="0" destOrd="0" presId="urn:microsoft.com/office/officeart/2005/8/layout/hierarchy1"/>
    <dgm:cxn modelId="{D495C5CD-7624-5248-98D4-4E1B7864A6C5}" srcId="{CEC54C45-4335-4060-A5A2-C56BD37BC598}" destId="{66B6F89F-C2C7-EA4A-8DB5-54F74AD8CEE5}" srcOrd="0" destOrd="0" parTransId="{B7E91355-F3A7-7C4B-8660-9A08247EE888}" sibTransId="{C44D8D17-946A-F84B-AD46-7E9A1A37E8FD}"/>
    <dgm:cxn modelId="{DFB40ED3-14B7-C949-BEAA-853191337AB9}" type="presOf" srcId="{0B11AE35-6F69-C545-A9D0-CABB2EF9EE88}" destId="{9F08D16C-7B43-BD43-8042-872B020F82C0}" srcOrd="0" destOrd="0" presId="urn:microsoft.com/office/officeart/2005/8/layout/hierarchy1"/>
    <dgm:cxn modelId="{CC12FDD3-B8F4-1144-9BCB-2989483EF49D}" srcId="{3D280AC5-23FA-4CBB-8210-2F3DA5BD8D37}" destId="{7C531F85-C09D-D240-84D1-BAB464EF2F7D}" srcOrd="1" destOrd="0" parTransId="{7089B60B-3F5E-EC4B-AD51-E128DBBED8DD}" sibTransId="{9111C06A-5FB7-864B-BF6B-445558A2695A}"/>
    <dgm:cxn modelId="{0A9C47DD-5660-5640-A17B-3059FD99EEFA}" type="presOf" srcId="{ECB97298-F107-D94D-A509-26AC082EA3BB}" destId="{BCFDF05A-6994-F24B-82EB-BBB095F06E34}" srcOrd="0" destOrd="0" presId="urn:microsoft.com/office/officeart/2005/8/layout/hierarchy1"/>
    <dgm:cxn modelId="{01AFB5E9-A395-3E44-B376-EEF85319BDE7}" type="presOf" srcId="{CEC54C45-4335-4060-A5A2-C56BD37BC598}" destId="{706B1227-26C0-3344-8360-7CB1CC699A06}" srcOrd="0" destOrd="0" presId="urn:microsoft.com/office/officeart/2005/8/layout/hierarchy1"/>
    <dgm:cxn modelId="{DAB806F7-C149-3942-BD30-6EF19237FCD1}" type="presOf" srcId="{92F513F4-1812-479E-8A40-BA0F57682EB2}" destId="{6030EF01-C2F1-DE4F-849E-EAAB012BCB50}" srcOrd="0" destOrd="0" presId="urn:microsoft.com/office/officeart/2005/8/layout/hierarchy1"/>
    <dgm:cxn modelId="{3EACF3FC-D8C2-7B45-9550-082BA47043E4}" srcId="{3D280AC5-23FA-4CBB-8210-2F3DA5BD8D37}" destId="{0B11AE35-6F69-C545-A9D0-CABB2EF9EE88}" srcOrd="0" destOrd="0" parTransId="{9F63D0BB-26B7-7948-AA5E-CEB313369BA0}" sibTransId="{612ED35A-C049-324C-9F3E-D2AABAECD837}"/>
    <dgm:cxn modelId="{A71754C5-1D77-5D40-8E45-EB54B1F22233}" type="presParOf" srcId="{C8077F50-6695-814D-82D6-0C502DC9B224}" destId="{434E6D02-FBD5-4543-888C-7A3A5B0F3730}" srcOrd="0" destOrd="0" presId="urn:microsoft.com/office/officeart/2005/8/layout/hierarchy1"/>
    <dgm:cxn modelId="{7B45026E-B53A-7B47-9935-4184085B35D2}" type="presParOf" srcId="{434E6D02-FBD5-4543-888C-7A3A5B0F3730}" destId="{BE3839A0-15D7-5440-86DD-84E4D9083582}" srcOrd="0" destOrd="0" presId="urn:microsoft.com/office/officeart/2005/8/layout/hierarchy1"/>
    <dgm:cxn modelId="{151F3D8C-AEE1-1E43-8E88-46D8E2E719FB}" type="presParOf" srcId="{BE3839A0-15D7-5440-86DD-84E4D9083582}" destId="{30879EF4-E1AC-0346-81E4-ADEEA6864DB1}" srcOrd="0" destOrd="0" presId="urn:microsoft.com/office/officeart/2005/8/layout/hierarchy1"/>
    <dgm:cxn modelId="{73E3BCDF-F37B-E849-971C-175782DA5378}" type="presParOf" srcId="{BE3839A0-15D7-5440-86DD-84E4D9083582}" destId="{55AAFDD3-C6A3-6B4B-9DFB-DE200365B53E}" srcOrd="1" destOrd="0" presId="urn:microsoft.com/office/officeart/2005/8/layout/hierarchy1"/>
    <dgm:cxn modelId="{334BF1B9-C89E-B544-9962-EC927E69F5C3}" type="presParOf" srcId="{434E6D02-FBD5-4543-888C-7A3A5B0F3730}" destId="{58714CD4-EACD-0F4B-A5F9-8579593EBA35}" srcOrd="1" destOrd="0" presId="urn:microsoft.com/office/officeart/2005/8/layout/hierarchy1"/>
    <dgm:cxn modelId="{6916E1EC-0407-E54B-910F-1AD8EDD0DB46}" type="presParOf" srcId="{58714CD4-EACD-0F4B-A5F9-8579593EBA35}" destId="{2939B93C-1ADB-3448-ADCA-2D9EB615E9DD}" srcOrd="0" destOrd="0" presId="urn:microsoft.com/office/officeart/2005/8/layout/hierarchy1"/>
    <dgm:cxn modelId="{C935A23A-F9F3-7C4B-8EE4-BBCA8E2216F7}" type="presParOf" srcId="{58714CD4-EACD-0F4B-A5F9-8579593EBA35}" destId="{D11F46AD-F3CD-DB42-9C9E-239189B130E5}" srcOrd="1" destOrd="0" presId="urn:microsoft.com/office/officeart/2005/8/layout/hierarchy1"/>
    <dgm:cxn modelId="{4B54907C-F436-AA44-975A-0A9117F6741D}" type="presParOf" srcId="{D11F46AD-F3CD-DB42-9C9E-239189B130E5}" destId="{ACCEE43F-1AAA-6741-A1BC-E4BE28AEDF67}" srcOrd="0" destOrd="0" presId="urn:microsoft.com/office/officeart/2005/8/layout/hierarchy1"/>
    <dgm:cxn modelId="{B5C8B584-1E3F-2E4E-8B17-0B633EE17906}" type="presParOf" srcId="{ACCEE43F-1AAA-6741-A1BC-E4BE28AEDF67}" destId="{D7F9307E-F423-514D-9FDC-EF7AB9472410}" srcOrd="0" destOrd="0" presId="urn:microsoft.com/office/officeart/2005/8/layout/hierarchy1"/>
    <dgm:cxn modelId="{93D8EC44-4826-B841-9B80-2D09ED7903DC}" type="presParOf" srcId="{ACCEE43F-1AAA-6741-A1BC-E4BE28AEDF67}" destId="{706B1227-26C0-3344-8360-7CB1CC699A06}" srcOrd="1" destOrd="0" presId="urn:microsoft.com/office/officeart/2005/8/layout/hierarchy1"/>
    <dgm:cxn modelId="{7942E6FD-D926-7D4A-8996-5500D04CC5E0}" type="presParOf" srcId="{D11F46AD-F3CD-DB42-9C9E-239189B130E5}" destId="{B8FE4DE9-4168-174C-A9CF-DA0648E6B083}" srcOrd="1" destOrd="0" presId="urn:microsoft.com/office/officeart/2005/8/layout/hierarchy1"/>
    <dgm:cxn modelId="{6FD846F3-8197-BA42-9131-376542C63D0C}" type="presParOf" srcId="{B8FE4DE9-4168-174C-A9CF-DA0648E6B083}" destId="{DE71E2C8-54D5-924A-BCEE-EFF3F88FFA42}" srcOrd="0" destOrd="0" presId="urn:microsoft.com/office/officeart/2005/8/layout/hierarchy1"/>
    <dgm:cxn modelId="{86F26AAB-8ADC-6F41-975A-7216281EC76B}" type="presParOf" srcId="{B8FE4DE9-4168-174C-A9CF-DA0648E6B083}" destId="{16549C69-5149-EC4C-B5DC-4858A0F55FAD}" srcOrd="1" destOrd="0" presId="urn:microsoft.com/office/officeart/2005/8/layout/hierarchy1"/>
    <dgm:cxn modelId="{2C40DDCA-AFF5-AE4B-96BC-DFBE610B4AED}" type="presParOf" srcId="{16549C69-5149-EC4C-B5DC-4858A0F55FAD}" destId="{003CC9FB-E95B-B34C-9844-51D2456DA0A7}" srcOrd="0" destOrd="0" presId="urn:microsoft.com/office/officeart/2005/8/layout/hierarchy1"/>
    <dgm:cxn modelId="{A246FC2C-E8EB-5F41-86F9-E481F93DF414}" type="presParOf" srcId="{003CC9FB-E95B-B34C-9844-51D2456DA0A7}" destId="{B480A658-D7D1-E843-8D87-EA5C27890DE2}" srcOrd="0" destOrd="0" presId="urn:microsoft.com/office/officeart/2005/8/layout/hierarchy1"/>
    <dgm:cxn modelId="{3C39CCBF-771C-994F-A5AC-D8D7C6D15421}" type="presParOf" srcId="{003CC9FB-E95B-B34C-9844-51D2456DA0A7}" destId="{F51234ED-65DB-E74A-8D07-F206D7C1FAF1}" srcOrd="1" destOrd="0" presId="urn:microsoft.com/office/officeart/2005/8/layout/hierarchy1"/>
    <dgm:cxn modelId="{A2904549-713B-844C-8CB5-3ACE2751FA47}" type="presParOf" srcId="{16549C69-5149-EC4C-B5DC-4858A0F55FAD}" destId="{401267F2-1FB4-824C-A188-CC431812BA0A}" srcOrd="1" destOrd="0" presId="urn:microsoft.com/office/officeart/2005/8/layout/hierarchy1"/>
    <dgm:cxn modelId="{CF7031A7-AD83-3543-9805-8C8AF3D0714C}" type="presParOf" srcId="{58714CD4-EACD-0F4B-A5F9-8579593EBA35}" destId="{F9FCEACD-41AC-6B42-9797-F7FA71CF9DB0}" srcOrd="2" destOrd="0" presId="urn:microsoft.com/office/officeart/2005/8/layout/hierarchy1"/>
    <dgm:cxn modelId="{CDE696E4-E303-9C42-B68A-A87071786B11}" type="presParOf" srcId="{58714CD4-EACD-0F4B-A5F9-8579593EBA35}" destId="{EFB8DC41-275C-D140-87B7-6B5C5B0B6F97}" srcOrd="3" destOrd="0" presId="urn:microsoft.com/office/officeart/2005/8/layout/hierarchy1"/>
    <dgm:cxn modelId="{13FD217F-23EC-5D44-8874-A57F768AA9F4}" type="presParOf" srcId="{EFB8DC41-275C-D140-87B7-6B5C5B0B6F97}" destId="{780934E4-EF55-2B48-8859-EC615078628B}" srcOrd="0" destOrd="0" presId="urn:microsoft.com/office/officeart/2005/8/layout/hierarchy1"/>
    <dgm:cxn modelId="{EA62ED91-157C-D04B-951B-1C1DED5745B5}" type="presParOf" srcId="{780934E4-EF55-2B48-8859-EC615078628B}" destId="{E262F669-5BD4-084A-AFA6-7321C552B8D8}" srcOrd="0" destOrd="0" presId="urn:microsoft.com/office/officeart/2005/8/layout/hierarchy1"/>
    <dgm:cxn modelId="{506EBAAD-452E-4B43-9C47-D43DA5E46EE0}" type="presParOf" srcId="{780934E4-EF55-2B48-8859-EC615078628B}" destId="{ADD7C014-D0EC-9840-8930-5E86CD7E1386}" srcOrd="1" destOrd="0" presId="urn:microsoft.com/office/officeart/2005/8/layout/hierarchy1"/>
    <dgm:cxn modelId="{111AD161-287C-0447-B5B9-1F2257E241B6}" type="presParOf" srcId="{EFB8DC41-275C-D140-87B7-6B5C5B0B6F97}" destId="{6E70322F-39EB-A543-8510-1297F31A566C}" srcOrd="1" destOrd="0" presId="urn:microsoft.com/office/officeart/2005/8/layout/hierarchy1"/>
    <dgm:cxn modelId="{541CCE00-946C-014D-A16E-3634766D5C5F}" type="presParOf" srcId="{58714CD4-EACD-0F4B-A5F9-8579593EBA35}" destId="{6030EF01-C2F1-DE4F-849E-EAAB012BCB50}" srcOrd="4" destOrd="0" presId="urn:microsoft.com/office/officeart/2005/8/layout/hierarchy1"/>
    <dgm:cxn modelId="{B85F404A-4DFD-7F41-9A46-782D5DAC330B}" type="presParOf" srcId="{58714CD4-EACD-0F4B-A5F9-8579593EBA35}" destId="{4ABD6FEB-33EB-214E-B3B6-EA9F9F6EFDB6}" srcOrd="5" destOrd="0" presId="urn:microsoft.com/office/officeart/2005/8/layout/hierarchy1"/>
    <dgm:cxn modelId="{77081612-E59E-EF4F-8D27-70813CECD9D2}" type="presParOf" srcId="{4ABD6FEB-33EB-214E-B3B6-EA9F9F6EFDB6}" destId="{DBC03E61-4968-EA4C-8C65-4BDF973E445E}" srcOrd="0" destOrd="0" presId="urn:microsoft.com/office/officeart/2005/8/layout/hierarchy1"/>
    <dgm:cxn modelId="{2F82F4B8-0BF4-3F4E-9F54-C863FF5C97CE}" type="presParOf" srcId="{DBC03E61-4968-EA4C-8C65-4BDF973E445E}" destId="{3DADC203-4F2C-1F49-920F-812A06FA7B03}" srcOrd="0" destOrd="0" presId="urn:microsoft.com/office/officeart/2005/8/layout/hierarchy1"/>
    <dgm:cxn modelId="{DE9C907E-CDFC-4D41-BEA5-8E7493CD435E}" type="presParOf" srcId="{DBC03E61-4968-EA4C-8C65-4BDF973E445E}" destId="{819856FB-486D-CC49-8B44-E5D2B3F82F14}" srcOrd="1" destOrd="0" presId="urn:microsoft.com/office/officeart/2005/8/layout/hierarchy1"/>
    <dgm:cxn modelId="{7935AC36-0859-064B-9F9F-D6BB7C246F95}" type="presParOf" srcId="{4ABD6FEB-33EB-214E-B3B6-EA9F9F6EFDB6}" destId="{7660FA54-8EDF-7F4C-B17D-63E58F4CE874}" srcOrd="1" destOrd="0" presId="urn:microsoft.com/office/officeart/2005/8/layout/hierarchy1"/>
    <dgm:cxn modelId="{7647853D-CABD-F740-B2FE-E00DC7151059}" type="presParOf" srcId="{58714CD4-EACD-0F4B-A5F9-8579593EBA35}" destId="{C6B932B0-A7E7-D74F-BB6E-41A534F0D8E5}" srcOrd="6" destOrd="0" presId="urn:microsoft.com/office/officeart/2005/8/layout/hierarchy1"/>
    <dgm:cxn modelId="{C6A29004-AA18-F44E-9BED-2F381323F2D8}" type="presParOf" srcId="{58714CD4-EACD-0F4B-A5F9-8579593EBA35}" destId="{4F6A95A8-8151-D34E-8848-C62125A73CE3}" srcOrd="7" destOrd="0" presId="urn:microsoft.com/office/officeart/2005/8/layout/hierarchy1"/>
    <dgm:cxn modelId="{0A6C2AB9-A3EB-E446-A74A-7B09318E2D9A}" type="presParOf" srcId="{4F6A95A8-8151-D34E-8848-C62125A73CE3}" destId="{3791A535-14E6-7A42-9EEE-A1473C989229}" srcOrd="0" destOrd="0" presId="urn:microsoft.com/office/officeart/2005/8/layout/hierarchy1"/>
    <dgm:cxn modelId="{3C359390-B509-C647-928D-CBFDF0B27837}" type="presParOf" srcId="{3791A535-14E6-7A42-9EEE-A1473C989229}" destId="{8080095A-1493-3D4A-9456-2F4502EA81A8}" srcOrd="0" destOrd="0" presId="urn:microsoft.com/office/officeart/2005/8/layout/hierarchy1"/>
    <dgm:cxn modelId="{F2311374-78FA-9346-ACCD-6F2A88F96F41}" type="presParOf" srcId="{3791A535-14E6-7A42-9EEE-A1473C989229}" destId="{F647F6FE-C598-AB49-8B5E-16A895A7B1AB}" srcOrd="1" destOrd="0" presId="urn:microsoft.com/office/officeart/2005/8/layout/hierarchy1"/>
    <dgm:cxn modelId="{4EFAB615-D9E7-7640-8F28-4FBA9975AECC}" type="presParOf" srcId="{4F6A95A8-8151-D34E-8848-C62125A73CE3}" destId="{493AACB0-F676-8749-A754-13674EC89B35}" srcOrd="1" destOrd="0" presId="urn:microsoft.com/office/officeart/2005/8/layout/hierarchy1"/>
    <dgm:cxn modelId="{32B74DB7-D907-E240-BB3D-74185BC9EFCC}" type="presParOf" srcId="{493AACB0-F676-8749-A754-13674EC89B35}" destId="{34FD7EFD-083B-6E48-A0D9-EB0544608FDB}" srcOrd="0" destOrd="0" presId="urn:microsoft.com/office/officeart/2005/8/layout/hierarchy1"/>
    <dgm:cxn modelId="{8A77E2D4-4766-5046-92EA-872FC28E67D5}" type="presParOf" srcId="{493AACB0-F676-8749-A754-13674EC89B35}" destId="{70C9E127-FB96-8440-B889-FCD56EAC579E}" srcOrd="1" destOrd="0" presId="urn:microsoft.com/office/officeart/2005/8/layout/hierarchy1"/>
    <dgm:cxn modelId="{19ED1854-5738-F348-B619-CC52BA0AF705}" type="presParOf" srcId="{70C9E127-FB96-8440-B889-FCD56EAC579E}" destId="{CBD1F00F-CCF5-3E43-B416-E4092CB64F91}" srcOrd="0" destOrd="0" presId="urn:microsoft.com/office/officeart/2005/8/layout/hierarchy1"/>
    <dgm:cxn modelId="{05484E27-C34E-8D4F-9CFB-74258684C915}" type="presParOf" srcId="{CBD1F00F-CCF5-3E43-B416-E4092CB64F91}" destId="{F7C88372-4AAC-8746-A67C-883084281E0B}" srcOrd="0" destOrd="0" presId="urn:microsoft.com/office/officeart/2005/8/layout/hierarchy1"/>
    <dgm:cxn modelId="{6BFAA77C-B1CE-AD43-A2FE-E1056D795AD2}" type="presParOf" srcId="{CBD1F00F-CCF5-3E43-B416-E4092CB64F91}" destId="{BCFDF05A-6994-F24B-82EB-BBB095F06E34}" srcOrd="1" destOrd="0" presId="urn:microsoft.com/office/officeart/2005/8/layout/hierarchy1"/>
    <dgm:cxn modelId="{36EB2561-9B9A-A84E-BCBC-042548E9113D}" type="presParOf" srcId="{70C9E127-FB96-8440-B889-FCD56EAC579E}" destId="{2A1A6E12-362C-D04D-B733-7AD9D5FF90C7}" srcOrd="1" destOrd="0" presId="urn:microsoft.com/office/officeart/2005/8/layout/hierarchy1"/>
    <dgm:cxn modelId="{F260BC16-D204-E240-9325-F0F08F2E385E}" type="presParOf" srcId="{493AACB0-F676-8749-A754-13674EC89B35}" destId="{45D8D097-CAB1-B246-A103-C8B60BFD809C}" srcOrd="2" destOrd="0" presId="urn:microsoft.com/office/officeart/2005/8/layout/hierarchy1"/>
    <dgm:cxn modelId="{AE0EB65F-CBBF-7A4F-9F23-25D8A1374437}" type="presParOf" srcId="{493AACB0-F676-8749-A754-13674EC89B35}" destId="{16CA06B3-2E46-404C-8D6F-0E38BA7E7B6F}" srcOrd="3" destOrd="0" presId="urn:microsoft.com/office/officeart/2005/8/layout/hierarchy1"/>
    <dgm:cxn modelId="{F84DC24A-8E91-C44B-8CDA-21A5D7FB7A08}" type="presParOf" srcId="{16CA06B3-2E46-404C-8D6F-0E38BA7E7B6F}" destId="{4D71251A-DD33-904A-B0AA-F271A73E1D84}" srcOrd="0" destOrd="0" presId="urn:microsoft.com/office/officeart/2005/8/layout/hierarchy1"/>
    <dgm:cxn modelId="{151485CB-E809-BA4E-9AE4-BB9ED72094D4}" type="presParOf" srcId="{4D71251A-DD33-904A-B0AA-F271A73E1D84}" destId="{84DB55A8-D536-114E-A389-62C51F42B28A}" srcOrd="0" destOrd="0" presId="urn:microsoft.com/office/officeart/2005/8/layout/hierarchy1"/>
    <dgm:cxn modelId="{D31DC484-F53D-2A4E-B8A2-12BADE1BDDAC}" type="presParOf" srcId="{4D71251A-DD33-904A-B0AA-F271A73E1D84}" destId="{1B6728DD-0338-494A-8F74-461A0E75B8CB}" srcOrd="1" destOrd="0" presId="urn:microsoft.com/office/officeart/2005/8/layout/hierarchy1"/>
    <dgm:cxn modelId="{A748A47B-2481-B34E-AFD6-AD7C41613C45}" type="presParOf" srcId="{16CA06B3-2E46-404C-8D6F-0E38BA7E7B6F}" destId="{3B0B2FD4-7B42-BB47-84B0-461C267067B0}" srcOrd="1" destOrd="0" presId="urn:microsoft.com/office/officeart/2005/8/layout/hierarchy1"/>
    <dgm:cxn modelId="{B47111DA-7CAD-5448-8049-8D64A3568818}" type="presParOf" srcId="{58714CD4-EACD-0F4B-A5F9-8579593EBA35}" destId="{16BB7200-D05C-374D-9340-47F5D20F5595}" srcOrd="8" destOrd="0" presId="urn:microsoft.com/office/officeart/2005/8/layout/hierarchy1"/>
    <dgm:cxn modelId="{C9209A95-22D5-A743-86FE-085BCE9004BE}" type="presParOf" srcId="{58714CD4-EACD-0F4B-A5F9-8579593EBA35}" destId="{18B21C53-4508-144E-AAC2-FAE488DDF756}" srcOrd="9" destOrd="0" presId="urn:microsoft.com/office/officeart/2005/8/layout/hierarchy1"/>
    <dgm:cxn modelId="{40177BF0-13E3-6B47-994C-6A9A1DB2420C}" type="presParOf" srcId="{18B21C53-4508-144E-AAC2-FAE488DDF756}" destId="{E6497F16-8F61-7E47-AD5E-615BE8543E51}" srcOrd="0" destOrd="0" presId="urn:microsoft.com/office/officeart/2005/8/layout/hierarchy1"/>
    <dgm:cxn modelId="{060CD766-9743-514D-AD51-B2ABD350893E}" type="presParOf" srcId="{E6497F16-8F61-7E47-AD5E-615BE8543E51}" destId="{E6C2CBFE-03C0-2F4C-B580-5CAF7B48478E}" srcOrd="0" destOrd="0" presId="urn:microsoft.com/office/officeart/2005/8/layout/hierarchy1"/>
    <dgm:cxn modelId="{2027DDFA-1CAF-4649-B0BC-F6C5C1E0419C}" type="presParOf" srcId="{E6497F16-8F61-7E47-AD5E-615BE8543E51}" destId="{37E796DA-5C0C-5246-AE98-2C1D2DAC4D55}" srcOrd="1" destOrd="0" presId="urn:microsoft.com/office/officeart/2005/8/layout/hierarchy1"/>
    <dgm:cxn modelId="{BFEBC701-3CEC-2549-B8BE-52094D04B664}" type="presParOf" srcId="{18B21C53-4508-144E-AAC2-FAE488DDF756}" destId="{F9AFFA3F-57AC-B34D-A532-9169DF2CD23B}" srcOrd="1" destOrd="0" presId="urn:microsoft.com/office/officeart/2005/8/layout/hierarchy1"/>
    <dgm:cxn modelId="{0B5429E4-2573-2741-AECE-9EF9633A1A40}" type="presParOf" srcId="{58714CD4-EACD-0F4B-A5F9-8579593EBA35}" destId="{BF9D3DDE-7630-A542-88DB-2C29A705A982}" srcOrd="10" destOrd="0" presId="urn:microsoft.com/office/officeart/2005/8/layout/hierarchy1"/>
    <dgm:cxn modelId="{5A86E9B0-3B73-0744-A63E-5BCF707F1F7C}" type="presParOf" srcId="{58714CD4-EACD-0F4B-A5F9-8579593EBA35}" destId="{A8D4C5E8-8D36-5640-879E-6B913F2A63A6}" srcOrd="11" destOrd="0" presId="urn:microsoft.com/office/officeart/2005/8/layout/hierarchy1"/>
    <dgm:cxn modelId="{E37A190D-2858-B940-947B-38D2C891AA7B}" type="presParOf" srcId="{A8D4C5E8-8D36-5640-879E-6B913F2A63A6}" destId="{221E36DD-D9D1-5041-A071-BFE88E029885}" srcOrd="0" destOrd="0" presId="urn:microsoft.com/office/officeart/2005/8/layout/hierarchy1"/>
    <dgm:cxn modelId="{35943425-C117-0D4D-AD30-ED830E6E1BD2}" type="presParOf" srcId="{221E36DD-D9D1-5041-A071-BFE88E029885}" destId="{F287887A-DCCD-604B-A13D-2DC72D303E45}" srcOrd="0" destOrd="0" presId="urn:microsoft.com/office/officeart/2005/8/layout/hierarchy1"/>
    <dgm:cxn modelId="{C4EC0622-C279-EE49-B576-223E2431D07D}" type="presParOf" srcId="{221E36DD-D9D1-5041-A071-BFE88E029885}" destId="{35AAE5F6-91EF-4449-B45C-C69D1862F1BE}" srcOrd="1" destOrd="0" presId="urn:microsoft.com/office/officeart/2005/8/layout/hierarchy1"/>
    <dgm:cxn modelId="{B20B8703-3854-8A44-82F8-C67F275C7E7C}" type="presParOf" srcId="{A8D4C5E8-8D36-5640-879E-6B913F2A63A6}" destId="{75149ED5-DD2D-B84A-B2E2-4531DBDA6F2B}" srcOrd="1" destOrd="0" presId="urn:microsoft.com/office/officeart/2005/8/layout/hierarchy1"/>
    <dgm:cxn modelId="{A89EDFAD-BD9F-F942-B9F6-22B597B21C9F}" type="presParOf" srcId="{75149ED5-DD2D-B84A-B2E2-4531DBDA6F2B}" destId="{7733830E-A20D-9942-96A8-74D66CFAB881}" srcOrd="0" destOrd="0" presId="urn:microsoft.com/office/officeart/2005/8/layout/hierarchy1"/>
    <dgm:cxn modelId="{230E2EF1-976C-2F4B-B28B-F6B114ADA795}" type="presParOf" srcId="{75149ED5-DD2D-B84A-B2E2-4531DBDA6F2B}" destId="{93426673-E138-224C-AD66-C36189A63C73}" srcOrd="1" destOrd="0" presId="urn:microsoft.com/office/officeart/2005/8/layout/hierarchy1"/>
    <dgm:cxn modelId="{7094C31F-8482-9F4F-9018-7BE82C77EE21}" type="presParOf" srcId="{93426673-E138-224C-AD66-C36189A63C73}" destId="{DE7FD4D1-52FF-4C4C-B6BD-F842F567AFE6}" srcOrd="0" destOrd="0" presId="urn:microsoft.com/office/officeart/2005/8/layout/hierarchy1"/>
    <dgm:cxn modelId="{F81491F0-B167-BE43-95BE-A2CCD3C9222B}" type="presParOf" srcId="{DE7FD4D1-52FF-4C4C-B6BD-F842F567AFE6}" destId="{55A02C06-5DC9-9546-8CEA-13F94DE254DC}" srcOrd="0" destOrd="0" presId="urn:microsoft.com/office/officeart/2005/8/layout/hierarchy1"/>
    <dgm:cxn modelId="{0694574D-4180-5342-ADA2-B0E9696F3D61}" type="presParOf" srcId="{DE7FD4D1-52FF-4C4C-B6BD-F842F567AFE6}" destId="{9F08D16C-7B43-BD43-8042-872B020F82C0}" srcOrd="1" destOrd="0" presId="urn:microsoft.com/office/officeart/2005/8/layout/hierarchy1"/>
    <dgm:cxn modelId="{13665871-F902-D14B-9512-36B95E03C3AF}" type="presParOf" srcId="{93426673-E138-224C-AD66-C36189A63C73}" destId="{D91A695E-7E4C-2E4F-BEDF-AFFAC5728644}" srcOrd="1" destOrd="0" presId="urn:microsoft.com/office/officeart/2005/8/layout/hierarchy1"/>
    <dgm:cxn modelId="{C0015AD1-AA3A-8745-B136-AE7B22E87E87}" type="presParOf" srcId="{75149ED5-DD2D-B84A-B2E2-4531DBDA6F2B}" destId="{D9D421C2-432F-8A49-8E27-036B8FE239EA}" srcOrd="2" destOrd="0" presId="urn:microsoft.com/office/officeart/2005/8/layout/hierarchy1"/>
    <dgm:cxn modelId="{AB9F6E83-2CFF-6246-999D-80C48DD65923}" type="presParOf" srcId="{75149ED5-DD2D-B84A-B2E2-4531DBDA6F2B}" destId="{8CE4037C-EA50-2145-9B20-9B271019D791}" srcOrd="3" destOrd="0" presId="urn:microsoft.com/office/officeart/2005/8/layout/hierarchy1"/>
    <dgm:cxn modelId="{7F8A2086-5AA1-334B-9759-7A55DF2243F1}" type="presParOf" srcId="{8CE4037C-EA50-2145-9B20-9B271019D791}" destId="{829CFEBE-4397-824C-911F-4183B1A1AE7A}" srcOrd="0" destOrd="0" presId="urn:microsoft.com/office/officeart/2005/8/layout/hierarchy1"/>
    <dgm:cxn modelId="{A9F6E518-9F8A-5543-8738-0F49FBF87B87}" type="presParOf" srcId="{829CFEBE-4397-824C-911F-4183B1A1AE7A}" destId="{8DEA3BB1-1A03-F24C-9DEB-27AEE89194BD}" srcOrd="0" destOrd="0" presId="urn:microsoft.com/office/officeart/2005/8/layout/hierarchy1"/>
    <dgm:cxn modelId="{F1872103-19E5-CF49-BF70-CADFABFF8089}" type="presParOf" srcId="{829CFEBE-4397-824C-911F-4183B1A1AE7A}" destId="{566C355E-C7F8-D94C-9A2D-692C09508017}" srcOrd="1" destOrd="0" presId="urn:microsoft.com/office/officeart/2005/8/layout/hierarchy1"/>
    <dgm:cxn modelId="{F9D29214-4818-0542-9DBE-D52F3CA31ED9}" type="presParOf" srcId="{8CE4037C-EA50-2145-9B20-9B271019D791}" destId="{23864F5A-F7B2-604B-AD04-980EF1EF5587}" srcOrd="1" destOrd="0" presId="urn:microsoft.com/office/officeart/2005/8/layout/hierarchy1"/>
    <dgm:cxn modelId="{47FBAC8C-59B8-0748-A5A8-50929D4530C7}" type="presParOf" srcId="{C8077F50-6695-814D-82D6-0C502DC9B224}" destId="{FDCBEA67-A33A-0148-9015-5A1700EBD060}" srcOrd="1" destOrd="0" presId="urn:microsoft.com/office/officeart/2005/8/layout/hierarchy1"/>
    <dgm:cxn modelId="{92DAE5DD-5039-A043-BEA8-C5D2F54B4440}" type="presParOf" srcId="{FDCBEA67-A33A-0148-9015-5A1700EBD060}" destId="{5880AD65-551E-784C-9D28-CC1D0401F6BD}" srcOrd="0" destOrd="0" presId="urn:microsoft.com/office/officeart/2005/8/layout/hierarchy1"/>
    <dgm:cxn modelId="{3DCC2408-FF99-224C-9BF7-3E982EBE920C}" type="presParOf" srcId="{5880AD65-551E-784C-9D28-CC1D0401F6BD}" destId="{154D6BE7-979D-2449-B10E-26D3216947EE}" srcOrd="0" destOrd="0" presId="urn:microsoft.com/office/officeart/2005/8/layout/hierarchy1"/>
    <dgm:cxn modelId="{16FA2E64-03CE-9645-8BFD-38A9CCB72BA7}" type="presParOf" srcId="{5880AD65-551E-784C-9D28-CC1D0401F6BD}" destId="{A9C8E8D5-3BBD-6E46-9FE7-9A71B1098599}" srcOrd="1" destOrd="0" presId="urn:microsoft.com/office/officeart/2005/8/layout/hierarchy1"/>
    <dgm:cxn modelId="{2FED663C-90DF-264B-9854-DF293723C3FC}" type="presParOf" srcId="{FDCBEA67-A33A-0148-9015-5A1700EBD060}" destId="{2FC054FD-B719-0645-A541-6532DACB3CB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D421C2-432F-8A49-8E27-036B8FE239EA}">
      <dsp:nvSpPr>
        <dsp:cNvPr id="0" name=""/>
        <dsp:cNvSpPr/>
      </dsp:nvSpPr>
      <dsp:spPr>
        <a:xfrm>
          <a:off x="12940341" y="4682980"/>
          <a:ext cx="1194954" cy="568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545"/>
              </a:lnTo>
              <a:lnTo>
                <a:pt x="1194954" y="387545"/>
              </a:lnTo>
              <a:lnTo>
                <a:pt x="1194954" y="56868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33830E-A20D-9942-96A8-74D66CFAB881}">
      <dsp:nvSpPr>
        <dsp:cNvPr id="0" name=""/>
        <dsp:cNvSpPr/>
      </dsp:nvSpPr>
      <dsp:spPr>
        <a:xfrm>
          <a:off x="11745387" y="4682980"/>
          <a:ext cx="1194954" cy="568689"/>
        </a:xfrm>
        <a:custGeom>
          <a:avLst/>
          <a:gdLst/>
          <a:ahLst/>
          <a:cxnLst/>
          <a:rect l="0" t="0" r="0" b="0"/>
          <a:pathLst>
            <a:path>
              <a:moveTo>
                <a:pt x="1194954" y="0"/>
              </a:moveTo>
              <a:lnTo>
                <a:pt x="1194954" y="387545"/>
              </a:lnTo>
              <a:lnTo>
                <a:pt x="0" y="387545"/>
              </a:lnTo>
              <a:lnTo>
                <a:pt x="0" y="56868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9D3DDE-7630-A542-88DB-2C29A705A982}">
      <dsp:nvSpPr>
        <dsp:cNvPr id="0" name=""/>
        <dsp:cNvSpPr/>
      </dsp:nvSpPr>
      <dsp:spPr>
        <a:xfrm>
          <a:off x="6965571" y="2872624"/>
          <a:ext cx="5974770" cy="568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545"/>
              </a:lnTo>
              <a:lnTo>
                <a:pt x="5974770" y="387545"/>
              </a:lnTo>
              <a:lnTo>
                <a:pt x="5974770" y="56868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BB7200-D05C-374D-9340-47F5D20F5595}">
      <dsp:nvSpPr>
        <dsp:cNvPr id="0" name=""/>
        <dsp:cNvSpPr/>
      </dsp:nvSpPr>
      <dsp:spPr>
        <a:xfrm>
          <a:off x="6965571" y="2872624"/>
          <a:ext cx="3584862" cy="568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545"/>
              </a:lnTo>
              <a:lnTo>
                <a:pt x="3584862" y="387545"/>
              </a:lnTo>
              <a:lnTo>
                <a:pt x="3584862" y="56868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D8D097-CAB1-B246-A103-C8B60BFD809C}">
      <dsp:nvSpPr>
        <dsp:cNvPr id="0" name=""/>
        <dsp:cNvSpPr/>
      </dsp:nvSpPr>
      <dsp:spPr>
        <a:xfrm>
          <a:off x="8160525" y="4682980"/>
          <a:ext cx="1194954" cy="568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545"/>
              </a:lnTo>
              <a:lnTo>
                <a:pt x="1194954" y="387545"/>
              </a:lnTo>
              <a:lnTo>
                <a:pt x="1194954" y="56868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FD7EFD-083B-6E48-A0D9-EB0544608FDB}">
      <dsp:nvSpPr>
        <dsp:cNvPr id="0" name=""/>
        <dsp:cNvSpPr/>
      </dsp:nvSpPr>
      <dsp:spPr>
        <a:xfrm>
          <a:off x="6965571" y="4682980"/>
          <a:ext cx="1194954" cy="568689"/>
        </a:xfrm>
        <a:custGeom>
          <a:avLst/>
          <a:gdLst/>
          <a:ahLst/>
          <a:cxnLst/>
          <a:rect l="0" t="0" r="0" b="0"/>
          <a:pathLst>
            <a:path>
              <a:moveTo>
                <a:pt x="1194954" y="0"/>
              </a:moveTo>
              <a:lnTo>
                <a:pt x="1194954" y="387545"/>
              </a:lnTo>
              <a:lnTo>
                <a:pt x="0" y="387545"/>
              </a:lnTo>
              <a:lnTo>
                <a:pt x="0" y="56868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932B0-A7E7-D74F-BB6E-41A534F0D8E5}">
      <dsp:nvSpPr>
        <dsp:cNvPr id="0" name=""/>
        <dsp:cNvSpPr/>
      </dsp:nvSpPr>
      <dsp:spPr>
        <a:xfrm>
          <a:off x="6965571" y="2872624"/>
          <a:ext cx="1194954" cy="568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545"/>
              </a:lnTo>
              <a:lnTo>
                <a:pt x="1194954" y="387545"/>
              </a:lnTo>
              <a:lnTo>
                <a:pt x="1194954" y="56868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30EF01-C2F1-DE4F-849E-EAAB012BCB50}">
      <dsp:nvSpPr>
        <dsp:cNvPr id="0" name=""/>
        <dsp:cNvSpPr/>
      </dsp:nvSpPr>
      <dsp:spPr>
        <a:xfrm>
          <a:off x="5770617" y="2872624"/>
          <a:ext cx="1194954" cy="568689"/>
        </a:xfrm>
        <a:custGeom>
          <a:avLst/>
          <a:gdLst/>
          <a:ahLst/>
          <a:cxnLst/>
          <a:rect l="0" t="0" r="0" b="0"/>
          <a:pathLst>
            <a:path>
              <a:moveTo>
                <a:pt x="1194954" y="0"/>
              </a:moveTo>
              <a:lnTo>
                <a:pt x="1194954" y="387545"/>
              </a:lnTo>
              <a:lnTo>
                <a:pt x="0" y="387545"/>
              </a:lnTo>
              <a:lnTo>
                <a:pt x="0" y="56868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FCEACD-41AC-6B42-9797-F7FA71CF9DB0}">
      <dsp:nvSpPr>
        <dsp:cNvPr id="0" name=""/>
        <dsp:cNvSpPr/>
      </dsp:nvSpPr>
      <dsp:spPr>
        <a:xfrm>
          <a:off x="3380708" y="2872624"/>
          <a:ext cx="3584862" cy="568689"/>
        </a:xfrm>
        <a:custGeom>
          <a:avLst/>
          <a:gdLst/>
          <a:ahLst/>
          <a:cxnLst/>
          <a:rect l="0" t="0" r="0" b="0"/>
          <a:pathLst>
            <a:path>
              <a:moveTo>
                <a:pt x="3584862" y="0"/>
              </a:moveTo>
              <a:lnTo>
                <a:pt x="3584862" y="387545"/>
              </a:lnTo>
              <a:lnTo>
                <a:pt x="0" y="387545"/>
              </a:lnTo>
              <a:lnTo>
                <a:pt x="0" y="56868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1E2C8-54D5-924A-BCEE-EFF3F88FFA42}">
      <dsp:nvSpPr>
        <dsp:cNvPr id="0" name=""/>
        <dsp:cNvSpPr/>
      </dsp:nvSpPr>
      <dsp:spPr>
        <a:xfrm>
          <a:off x="945080" y="4682980"/>
          <a:ext cx="91440" cy="5686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868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39B93C-1ADB-3448-ADCA-2D9EB615E9DD}">
      <dsp:nvSpPr>
        <dsp:cNvPr id="0" name=""/>
        <dsp:cNvSpPr/>
      </dsp:nvSpPr>
      <dsp:spPr>
        <a:xfrm>
          <a:off x="990800" y="2872624"/>
          <a:ext cx="5974770" cy="568689"/>
        </a:xfrm>
        <a:custGeom>
          <a:avLst/>
          <a:gdLst/>
          <a:ahLst/>
          <a:cxnLst/>
          <a:rect l="0" t="0" r="0" b="0"/>
          <a:pathLst>
            <a:path>
              <a:moveTo>
                <a:pt x="5974770" y="0"/>
              </a:moveTo>
              <a:lnTo>
                <a:pt x="5974770" y="387545"/>
              </a:lnTo>
              <a:lnTo>
                <a:pt x="0" y="387545"/>
              </a:lnTo>
              <a:lnTo>
                <a:pt x="0" y="568689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879EF4-E1AC-0346-81E4-ADEEA6864DB1}">
      <dsp:nvSpPr>
        <dsp:cNvPr id="0" name=""/>
        <dsp:cNvSpPr/>
      </dsp:nvSpPr>
      <dsp:spPr>
        <a:xfrm>
          <a:off x="5987881" y="1630958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AAFDD3-C6A3-6B4B-9DFB-DE200365B53E}">
      <dsp:nvSpPr>
        <dsp:cNvPr id="0" name=""/>
        <dsp:cNvSpPr/>
      </dsp:nvSpPr>
      <dsp:spPr>
        <a:xfrm>
          <a:off x="6205145" y="1837360"/>
          <a:ext cx="1955379" cy="1241665"/>
        </a:xfrm>
        <a:prstGeom prst="roundRect">
          <a:avLst>
            <a:gd name="adj" fmla="val 10000"/>
          </a:avLst>
        </a:prstGeom>
        <a:solidFill>
          <a:srgbClr val="E7E6E6"/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المدير التنفيذي</a:t>
          </a:r>
        </a:p>
      </dsp:txBody>
      <dsp:txXfrm>
        <a:off x="6241512" y="1873727"/>
        <a:ext cx="1882645" cy="1168931"/>
      </dsp:txXfrm>
    </dsp:sp>
    <dsp:sp modelId="{D7F9307E-F423-514D-9FDC-EF7AB9472410}">
      <dsp:nvSpPr>
        <dsp:cNvPr id="0" name=""/>
        <dsp:cNvSpPr/>
      </dsp:nvSpPr>
      <dsp:spPr>
        <a:xfrm>
          <a:off x="13110" y="3441314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6B1227-26C0-3344-8360-7CB1CC699A06}">
      <dsp:nvSpPr>
        <dsp:cNvPr id="0" name=""/>
        <dsp:cNvSpPr/>
      </dsp:nvSpPr>
      <dsp:spPr>
        <a:xfrm>
          <a:off x="230375" y="3647715"/>
          <a:ext cx="1955379" cy="1241665"/>
        </a:xfrm>
        <a:prstGeom prst="roundRect">
          <a:avLst>
            <a:gd name="adj" fmla="val 10000"/>
          </a:avLst>
        </a:prstGeom>
        <a:solidFill>
          <a:srgbClr val="E7E6E6"/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الإدارة المالية</a:t>
          </a:r>
        </a:p>
      </dsp:txBody>
      <dsp:txXfrm>
        <a:off x="266742" y="3684082"/>
        <a:ext cx="1882645" cy="1168931"/>
      </dsp:txXfrm>
    </dsp:sp>
    <dsp:sp modelId="{B480A658-D7D1-E843-8D87-EA5C27890DE2}">
      <dsp:nvSpPr>
        <dsp:cNvPr id="0" name=""/>
        <dsp:cNvSpPr/>
      </dsp:nvSpPr>
      <dsp:spPr>
        <a:xfrm>
          <a:off x="13110" y="5251669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1234ED-65DB-E74A-8D07-F206D7C1FAF1}">
      <dsp:nvSpPr>
        <dsp:cNvPr id="0" name=""/>
        <dsp:cNvSpPr/>
      </dsp:nvSpPr>
      <dsp:spPr>
        <a:xfrm>
          <a:off x="230375" y="5458071"/>
          <a:ext cx="1955379" cy="1241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المحاسب</a:t>
          </a:r>
        </a:p>
      </dsp:txBody>
      <dsp:txXfrm>
        <a:off x="266742" y="5494438"/>
        <a:ext cx="1882645" cy="1168931"/>
      </dsp:txXfrm>
    </dsp:sp>
    <dsp:sp modelId="{E262F669-5BD4-084A-AFA6-7321C552B8D8}">
      <dsp:nvSpPr>
        <dsp:cNvPr id="0" name=""/>
        <dsp:cNvSpPr/>
      </dsp:nvSpPr>
      <dsp:spPr>
        <a:xfrm>
          <a:off x="2403019" y="3441314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D7C014-D0EC-9840-8930-5E86CD7E1386}">
      <dsp:nvSpPr>
        <dsp:cNvPr id="0" name=""/>
        <dsp:cNvSpPr/>
      </dsp:nvSpPr>
      <dsp:spPr>
        <a:xfrm>
          <a:off x="2620283" y="3647715"/>
          <a:ext cx="1955379" cy="1241665"/>
        </a:xfrm>
        <a:prstGeom prst="roundRect">
          <a:avLst>
            <a:gd name="adj" fmla="val 10000"/>
          </a:avLst>
        </a:prstGeom>
        <a:solidFill>
          <a:schemeClr val="tx2">
            <a:lumMod val="9000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إدارة التحول الرقمي والاتصال المؤسسي</a:t>
          </a:r>
        </a:p>
      </dsp:txBody>
      <dsp:txXfrm>
        <a:off x="2656650" y="3684082"/>
        <a:ext cx="1882645" cy="1168931"/>
      </dsp:txXfrm>
    </dsp:sp>
    <dsp:sp modelId="{3DADC203-4F2C-1F49-920F-812A06FA7B03}">
      <dsp:nvSpPr>
        <dsp:cNvPr id="0" name=""/>
        <dsp:cNvSpPr/>
      </dsp:nvSpPr>
      <dsp:spPr>
        <a:xfrm>
          <a:off x="4792927" y="3441314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9856FB-486D-CC49-8B44-E5D2B3F82F14}">
      <dsp:nvSpPr>
        <dsp:cNvPr id="0" name=""/>
        <dsp:cNvSpPr/>
      </dsp:nvSpPr>
      <dsp:spPr>
        <a:xfrm>
          <a:off x="5010191" y="3647715"/>
          <a:ext cx="1955379" cy="1241665"/>
        </a:xfrm>
        <a:prstGeom prst="roundRect">
          <a:avLst>
            <a:gd name="adj" fmla="val 10000"/>
          </a:avLst>
        </a:prstGeom>
        <a:solidFill>
          <a:srgbClr val="E7E6E6"/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إدارة تنمية الموارد المالية والشراكات</a:t>
          </a:r>
        </a:p>
      </dsp:txBody>
      <dsp:txXfrm>
        <a:off x="5046558" y="3684082"/>
        <a:ext cx="1882645" cy="1168931"/>
      </dsp:txXfrm>
    </dsp:sp>
    <dsp:sp modelId="{8080095A-1493-3D4A-9456-2F4502EA81A8}">
      <dsp:nvSpPr>
        <dsp:cNvPr id="0" name=""/>
        <dsp:cNvSpPr/>
      </dsp:nvSpPr>
      <dsp:spPr>
        <a:xfrm>
          <a:off x="7182835" y="3441314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7F6FE-C598-AB49-8B5E-16A895A7B1AB}">
      <dsp:nvSpPr>
        <dsp:cNvPr id="0" name=""/>
        <dsp:cNvSpPr/>
      </dsp:nvSpPr>
      <dsp:spPr>
        <a:xfrm>
          <a:off x="7400100" y="3647715"/>
          <a:ext cx="1955379" cy="1241665"/>
        </a:xfrm>
        <a:prstGeom prst="roundRect">
          <a:avLst>
            <a:gd name="adj" fmla="val 10000"/>
          </a:avLst>
        </a:prstGeom>
        <a:solidFill>
          <a:schemeClr val="tx2">
            <a:lumMod val="9000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إدارة الاسكان التنموي</a:t>
          </a:r>
        </a:p>
      </dsp:txBody>
      <dsp:txXfrm>
        <a:off x="7436467" y="3684082"/>
        <a:ext cx="1882645" cy="1168931"/>
      </dsp:txXfrm>
    </dsp:sp>
    <dsp:sp modelId="{F7C88372-4AAC-8746-A67C-883084281E0B}">
      <dsp:nvSpPr>
        <dsp:cNvPr id="0" name=""/>
        <dsp:cNvSpPr/>
      </dsp:nvSpPr>
      <dsp:spPr>
        <a:xfrm>
          <a:off x="5987881" y="5251669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FDF05A-6994-F24B-82EB-BBB095F06E34}">
      <dsp:nvSpPr>
        <dsp:cNvPr id="0" name=""/>
        <dsp:cNvSpPr/>
      </dsp:nvSpPr>
      <dsp:spPr>
        <a:xfrm>
          <a:off x="6205145" y="5458071"/>
          <a:ext cx="1955379" cy="1241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اخصائي مشاريع</a:t>
          </a:r>
        </a:p>
      </dsp:txBody>
      <dsp:txXfrm>
        <a:off x="6241512" y="5494438"/>
        <a:ext cx="1882645" cy="1168931"/>
      </dsp:txXfrm>
    </dsp:sp>
    <dsp:sp modelId="{84DB55A8-D536-114E-A389-62C51F42B28A}">
      <dsp:nvSpPr>
        <dsp:cNvPr id="0" name=""/>
        <dsp:cNvSpPr/>
      </dsp:nvSpPr>
      <dsp:spPr>
        <a:xfrm>
          <a:off x="8377789" y="5251669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6728DD-0338-494A-8F74-461A0E75B8CB}">
      <dsp:nvSpPr>
        <dsp:cNvPr id="0" name=""/>
        <dsp:cNvSpPr/>
      </dsp:nvSpPr>
      <dsp:spPr>
        <a:xfrm>
          <a:off x="8595054" y="5458071"/>
          <a:ext cx="1955379" cy="1241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باحث اجتماعي</a:t>
          </a:r>
        </a:p>
      </dsp:txBody>
      <dsp:txXfrm>
        <a:off x="8631421" y="5494438"/>
        <a:ext cx="1882645" cy="1168931"/>
      </dsp:txXfrm>
    </dsp:sp>
    <dsp:sp modelId="{E6C2CBFE-03C0-2F4C-B580-5CAF7B48478E}">
      <dsp:nvSpPr>
        <dsp:cNvPr id="0" name=""/>
        <dsp:cNvSpPr/>
      </dsp:nvSpPr>
      <dsp:spPr>
        <a:xfrm>
          <a:off x="9572743" y="3441314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E796DA-5C0C-5246-AE98-2C1D2DAC4D55}">
      <dsp:nvSpPr>
        <dsp:cNvPr id="0" name=""/>
        <dsp:cNvSpPr/>
      </dsp:nvSpPr>
      <dsp:spPr>
        <a:xfrm>
          <a:off x="9790008" y="3647715"/>
          <a:ext cx="1955379" cy="1241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إدارة الموارد البشرية والتميز المؤسسي</a:t>
          </a:r>
        </a:p>
      </dsp:txBody>
      <dsp:txXfrm>
        <a:off x="9826375" y="3684082"/>
        <a:ext cx="1882645" cy="1168931"/>
      </dsp:txXfrm>
    </dsp:sp>
    <dsp:sp modelId="{F287887A-DCCD-604B-A13D-2DC72D303E45}">
      <dsp:nvSpPr>
        <dsp:cNvPr id="0" name=""/>
        <dsp:cNvSpPr/>
      </dsp:nvSpPr>
      <dsp:spPr>
        <a:xfrm>
          <a:off x="11962652" y="3441314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AE5F6-91EF-4449-B45C-C69D1862F1BE}">
      <dsp:nvSpPr>
        <dsp:cNvPr id="0" name=""/>
        <dsp:cNvSpPr/>
      </dsp:nvSpPr>
      <dsp:spPr>
        <a:xfrm>
          <a:off x="12179916" y="3647715"/>
          <a:ext cx="1955379" cy="1241665"/>
        </a:xfrm>
        <a:prstGeom prst="roundRect">
          <a:avLst>
            <a:gd name="adj" fmla="val 10000"/>
          </a:avLst>
        </a:prstGeom>
        <a:solidFill>
          <a:srgbClr val="E7E6E6"/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مدير وحدة التطوع</a:t>
          </a:r>
        </a:p>
      </dsp:txBody>
      <dsp:txXfrm>
        <a:off x="12216283" y="3684082"/>
        <a:ext cx="1882645" cy="1168931"/>
      </dsp:txXfrm>
    </dsp:sp>
    <dsp:sp modelId="{55A02C06-5DC9-9546-8CEA-13F94DE254DC}">
      <dsp:nvSpPr>
        <dsp:cNvPr id="0" name=""/>
        <dsp:cNvSpPr/>
      </dsp:nvSpPr>
      <dsp:spPr>
        <a:xfrm>
          <a:off x="10767698" y="5251669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08D16C-7B43-BD43-8042-872B020F82C0}">
      <dsp:nvSpPr>
        <dsp:cNvPr id="0" name=""/>
        <dsp:cNvSpPr/>
      </dsp:nvSpPr>
      <dsp:spPr>
        <a:xfrm>
          <a:off x="10984962" y="5458071"/>
          <a:ext cx="1955379" cy="1241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التصميم والتنسيق</a:t>
          </a:r>
        </a:p>
      </dsp:txBody>
      <dsp:txXfrm>
        <a:off x="11021329" y="5494438"/>
        <a:ext cx="1882645" cy="1168931"/>
      </dsp:txXfrm>
    </dsp:sp>
    <dsp:sp modelId="{8DEA3BB1-1A03-F24C-9DEB-27AEE89194BD}">
      <dsp:nvSpPr>
        <dsp:cNvPr id="0" name=""/>
        <dsp:cNvSpPr/>
      </dsp:nvSpPr>
      <dsp:spPr>
        <a:xfrm>
          <a:off x="13157606" y="5251669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C355E-C7F8-D94C-9A2D-692C09508017}">
      <dsp:nvSpPr>
        <dsp:cNvPr id="0" name=""/>
        <dsp:cNvSpPr/>
      </dsp:nvSpPr>
      <dsp:spPr>
        <a:xfrm>
          <a:off x="13374870" y="5458071"/>
          <a:ext cx="1955379" cy="1241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الدعم والتوجيه</a:t>
          </a:r>
        </a:p>
      </dsp:txBody>
      <dsp:txXfrm>
        <a:off x="13411237" y="5494438"/>
        <a:ext cx="1882645" cy="1168931"/>
      </dsp:txXfrm>
    </dsp:sp>
    <dsp:sp modelId="{154D6BE7-979D-2449-B10E-26D3216947EE}">
      <dsp:nvSpPr>
        <dsp:cNvPr id="0" name=""/>
        <dsp:cNvSpPr/>
      </dsp:nvSpPr>
      <dsp:spPr>
        <a:xfrm>
          <a:off x="8377789" y="1630958"/>
          <a:ext cx="1955379" cy="124166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C8E8D5-3BBD-6E46-9FE7-9A71B1098599}">
      <dsp:nvSpPr>
        <dsp:cNvPr id="0" name=""/>
        <dsp:cNvSpPr/>
      </dsp:nvSpPr>
      <dsp:spPr>
        <a:xfrm>
          <a:off x="8595054" y="1837360"/>
          <a:ext cx="1955379" cy="1241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السكرتير</a:t>
          </a:r>
        </a:p>
      </dsp:txBody>
      <dsp:txXfrm>
        <a:off x="8631421" y="1873727"/>
        <a:ext cx="1882645" cy="11689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8293528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3773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محتوى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1210702" y="527405"/>
            <a:ext cx="15188744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body" idx="1"/>
          </p:nvPr>
        </p:nvSpPr>
        <p:spPr>
          <a:xfrm>
            <a:off x="1210702" y="2637014"/>
            <a:ext cx="15188744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1271793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391445" lvl="1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087169" lvl="2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782892" lvl="3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478614" lvl="4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174337" lvl="5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1870061" lvl="6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565782" lvl="7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261506" lvl="8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نص عمودي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1210702" y="527405"/>
            <a:ext cx="15188744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5662436" y="-1814725"/>
            <a:ext cx="6285266" cy="15188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1271793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391445" lvl="1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087169" lvl="2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782892" lvl="3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478614" lvl="4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174337" lvl="5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1870061" lvl="6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565782" lvl="7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261506" lvl="8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نص عموديان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10303411" y="2826249"/>
            <a:ext cx="8394877" cy="3797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2598976" y="-860875"/>
            <a:ext cx="8394877" cy="11171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1271793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391445" lvl="1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087169" lvl="2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782892" lvl="3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478614" lvl="4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174337" lvl="5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1870061" lvl="6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565782" lvl="7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261506" lvl="8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شريحة عنوان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ctrTitle"/>
          </p:nvPr>
        </p:nvSpPr>
        <p:spPr>
          <a:xfrm>
            <a:off x="2201267" y="1621191"/>
            <a:ext cx="13207604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1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1"/>
          </p:nvPr>
        </p:nvSpPr>
        <p:spPr>
          <a:xfrm>
            <a:off x="2201267" y="5202944"/>
            <a:ext cx="13207604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8903"/>
            </a:lvl1pPr>
            <a:lvl2pPr lvl="1" algn="ct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7418"/>
            </a:lvl2pPr>
            <a:lvl3pPr lvl="2" algn="ct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6676"/>
            </a:lvl3pPr>
            <a:lvl4pPr lvl="3" algn="ct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/>
            </a:lvl4pPr>
            <a:lvl5pPr lvl="4" algn="ct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/>
            </a:lvl5pPr>
            <a:lvl6pPr lvl="5" algn="ct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/>
            </a:lvl6pPr>
            <a:lvl7pPr lvl="6" algn="ct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/>
            </a:lvl7pPr>
            <a:lvl8pPr lvl="7" algn="ct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/>
            </a:lvl8pPr>
            <a:lvl9pPr lvl="8" algn="ct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المقطع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1201530" y="2469622"/>
            <a:ext cx="15188744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25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1201530" y="6629227"/>
            <a:ext cx="15188744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847862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8903">
                <a:solidFill>
                  <a:srgbClr val="888888"/>
                </a:solidFill>
              </a:defRPr>
            </a:lvl1pPr>
            <a:lvl2pPr marL="3391445" lvl="1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7418">
                <a:solidFill>
                  <a:srgbClr val="888888"/>
                </a:solidFill>
              </a:defRPr>
            </a:lvl2pPr>
            <a:lvl3pPr marL="5087169" lvl="2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6676">
                <a:solidFill>
                  <a:srgbClr val="888888"/>
                </a:solidFill>
              </a:defRPr>
            </a:lvl3pPr>
            <a:lvl4pPr marL="6782892" lvl="3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934">
                <a:solidFill>
                  <a:srgbClr val="888888"/>
                </a:solidFill>
              </a:defRPr>
            </a:lvl4pPr>
            <a:lvl5pPr marL="8478614" lvl="4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934">
                <a:solidFill>
                  <a:srgbClr val="888888"/>
                </a:solidFill>
              </a:defRPr>
            </a:lvl5pPr>
            <a:lvl6pPr marL="10174337" lvl="5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934">
                <a:solidFill>
                  <a:srgbClr val="888888"/>
                </a:solidFill>
              </a:defRPr>
            </a:lvl6pPr>
            <a:lvl7pPr marL="11870061" lvl="6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934">
                <a:solidFill>
                  <a:srgbClr val="888888"/>
                </a:solidFill>
              </a:defRPr>
            </a:lvl7pPr>
            <a:lvl8pPr marL="13565782" lvl="7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934">
                <a:solidFill>
                  <a:srgbClr val="888888"/>
                </a:solidFill>
              </a:defRPr>
            </a:lvl8pPr>
            <a:lvl9pPr marL="15261506" lvl="8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5934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يان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1210702" y="527405"/>
            <a:ext cx="15188744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1210698" y="2637014"/>
            <a:ext cx="7484309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1271793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391445" lvl="1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087169" lvl="2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782892" lvl="3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478614" lvl="4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174337" lvl="5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1870061" lvl="6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565782" lvl="7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261506" lvl="8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8915133" y="2637014"/>
            <a:ext cx="7484309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1271793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391445" lvl="1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087169" lvl="2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782892" lvl="3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478614" lvl="4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174337" lvl="5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1870061" lvl="6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565782" lvl="7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261506" lvl="8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قارنة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212993" y="527405"/>
            <a:ext cx="15188744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1212995" y="2428349"/>
            <a:ext cx="744991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1695724" lvl="0" indent="-847862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8903" b="1"/>
            </a:lvl1pPr>
            <a:lvl2pPr marL="3391445" lvl="1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7418" b="1"/>
            </a:lvl2pPr>
            <a:lvl3pPr marL="5087169" lvl="2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6676" b="1"/>
            </a:lvl3pPr>
            <a:lvl4pPr marL="6782892" lvl="3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4pPr>
            <a:lvl5pPr marL="8478614" lvl="4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5pPr>
            <a:lvl6pPr marL="10174337" lvl="5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6pPr>
            <a:lvl7pPr marL="11870061" lvl="6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7pPr>
            <a:lvl8pPr marL="13565782" lvl="7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8pPr>
            <a:lvl9pPr marL="15261506" lvl="8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212995" y="3618444"/>
            <a:ext cx="744991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1271793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391445" lvl="1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087169" lvl="2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782892" lvl="3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478614" lvl="4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174337" lvl="5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1870061" lvl="6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565782" lvl="7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261506" lvl="8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8915137" y="2428349"/>
            <a:ext cx="7486602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1695724" lvl="0" indent="-847862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8903" b="1"/>
            </a:lvl1pPr>
            <a:lvl2pPr marL="3391445" lvl="1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7418" b="1"/>
            </a:lvl2pPr>
            <a:lvl3pPr marL="5087169" lvl="2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6676" b="1"/>
            </a:lvl3pPr>
            <a:lvl4pPr marL="6782892" lvl="3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4pPr>
            <a:lvl5pPr marL="8478614" lvl="4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5pPr>
            <a:lvl6pPr marL="10174337" lvl="5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6pPr>
            <a:lvl7pPr marL="11870061" lvl="6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7pPr>
            <a:lvl8pPr marL="13565782" lvl="7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8pPr>
            <a:lvl9pPr marL="15261506" lvl="8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8915137" y="3618444"/>
            <a:ext cx="7486602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1271793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3391445" lvl="1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5087169" lvl="2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6782892" lvl="3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8478614" lvl="4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0174337" lvl="5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1870061" lvl="6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3565782" lvl="7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5261506" lvl="8" indent="-1271793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فقط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1210702" y="527405"/>
            <a:ext cx="15188744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ارغ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ى مع تسمية توضيحية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1212995" y="660400"/>
            <a:ext cx="5679727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1186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7486605" y="1426282"/>
            <a:ext cx="8915134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1601516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11868"/>
            </a:lvl1pPr>
            <a:lvl2pPr marL="3391445" lvl="1" indent="-1507309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10384"/>
            </a:lvl2pPr>
            <a:lvl3pPr marL="5087169" lvl="2" indent="-1413101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8903"/>
            </a:lvl3pPr>
            <a:lvl4pPr marL="6782892" lvl="3" indent="-1318897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7418"/>
            </a:lvl4pPr>
            <a:lvl5pPr marL="8478614" lvl="4" indent="-1318897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7418"/>
            </a:lvl5pPr>
            <a:lvl6pPr marL="10174337" lvl="5" indent="-1318897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7418"/>
            </a:lvl6pPr>
            <a:lvl7pPr marL="11870061" lvl="6" indent="-1318897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7418"/>
            </a:lvl7pPr>
            <a:lvl8pPr marL="13565782" lvl="7" indent="-1318897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7418"/>
            </a:lvl8pPr>
            <a:lvl9pPr marL="15261506" lvl="8" indent="-1318897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7418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1212995" y="2971801"/>
            <a:ext cx="5679727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847862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/>
            </a:lvl1pPr>
            <a:lvl2pPr marL="3391445" lvl="1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5192"/>
            </a:lvl2pPr>
            <a:lvl3pPr marL="5087169" lvl="2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4450"/>
            </a:lvl3pPr>
            <a:lvl4pPr marL="6782892" lvl="3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4pPr>
            <a:lvl5pPr marL="8478614" lvl="4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5pPr>
            <a:lvl6pPr marL="10174337" lvl="5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6pPr>
            <a:lvl7pPr marL="11870061" lvl="6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7pPr>
            <a:lvl8pPr marL="13565782" lvl="7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8pPr>
            <a:lvl9pPr marL="15261506" lvl="8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صورة مع تسمية توضيحية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1212995" y="660400"/>
            <a:ext cx="5679727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1186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7486605" y="1426282"/>
            <a:ext cx="8915134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1212995" y="2971801"/>
            <a:ext cx="5679727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695724" lvl="0" indent="-847862" algn="r" rtl="1">
              <a:lnSpc>
                <a:spcPct val="90000"/>
              </a:lnSpc>
              <a:spcBef>
                <a:spcPts val="370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5934"/>
            </a:lvl1pPr>
            <a:lvl2pPr marL="3391445" lvl="1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5192"/>
            </a:lvl2pPr>
            <a:lvl3pPr marL="5087169" lvl="2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4450"/>
            </a:lvl3pPr>
            <a:lvl4pPr marL="6782892" lvl="3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4pPr>
            <a:lvl5pPr marL="8478614" lvl="4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5pPr>
            <a:lvl6pPr marL="10174337" lvl="5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6pPr>
            <a:lvl7pPr marL="11870061" lvl="6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7pPr>
            <a:lvl8pPr marL="13565782" lvl="7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8pPr>
            <a:lvl9pPr marL="15261506" lvl="8" indent="-847862" algn="r" rtl="1">
              <a:lnSpc>
                <a:spcPct val="90000"/>
              </a:lnSpc>
              <a:spcBef>
                <a:spcPts val="1854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8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 rtl="1">
              <a:spcBef>
                <a:spcPts val="0"/>
              </a:spcBef>
              <a:buNone/>
              <a:defRPr/>
            </a:lvl1pPr>
            <a:lvl2pPr marL="0" lvl="1" indent="0" algn="l" rtl="1">
              <a:spcBef>
                <a:spcPts val="0"/>
              </a:spcBef>
              <a:buNone/>
              <a:defRPr/>
            </a:lvl2pPr>
            <a:lvl3pPr marL="0" lvl="2" indent="0" algn="l" rtl="1">
              <a:spcBef>
                <a:spcPts val="0"/>
              </a:spcBef>
              <a:buNone/>
              <a:defRPr/>
            </a:lvl3pPr>
            <a:lvl4pPr marL="0" lvl="3" indent="0" algn="l" rtl="1">
              <a:spcBef>
                <a:spcPts val="0"/>
              </a:spcBef>
              <a:buNone/>
              <a:defRPr/>
            </a:lvl4pPr>
            <a:lvl5pPr marL="0" lvl="4" indent="0" algn="l" rtl="1">
              <a:spcBef>
                <a:spcPts val="0"/>
              </a:spcBef>
              <a:buNone/>
              <a:defRPr/>
            </a:lvl5pPr>
            <a:lvl6pPr marL="0" lvl="5" indent="0" algn="l" rtl="1">
              <a:spcBef>
                <a:spcPts val="0"/>
              </a:spcBef>
              <a:buNone/>
              <a:defRPr/>
            </a:lvl6pPr>
            <a:lvl7pPr marL="0" lvl="6" indent="0" algn="l" rtl="1">
              <a:spcBef>
                <a:spcPts val="0"/>
              </a:spcBef>
              <a:buNone/>
              <a:defRPr/>
            </a:lvl7pPr>
            <a:lvl8pPr marL="0" lvl="7" indent="0" algn="l" rtl="1">
              <a:spcBef>
                <a:spcPts val="0"/>
              </a:spcBef>
              <a:buNone/>
              <a:defRPr/>
            </a:lvl8pPr>
            <a:lvl9pPr marL="0" lvl="8" indent="0" algn="l" rtl="1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1210702" y="527405"/>
            <a:ext cx="15188744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1210702" y="2637014"/>
            <a:ext cx="15188744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12437161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5833363" y="9181398"/>
            <a:ext cx="5943422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66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1210698" y="9181398"/>
            <a:ext cx="3962281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44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19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B06D8F81-B4C0-9738-6781-16B3E3C36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610138" cy="9906000"/>
          </a:xfrm>
          <a:prstGeom prst="rect">
            <a:avLst/>
          </a:prstGeom>
        </p:spPr>
      </p:pic>
      <p:sp>
        <p:nvSpPr>
          <p:cNvPr id="2" name="عنوان 1">
            <a:extLst>
              <a:ext uri="{FF2B5EF4-FFF2-40B4-BE49-F238E27FC236}">
                <a16:creationId xmlns:a16="http://schemas.microsoft.com/office/drawing/2014/main" id="{371FBB7A-BA4E-44C3-AC2B-1916E1412C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02434" y="3757172"/>
            <a:ext cx="8686799" cy="2391656"/>
          </a:xfrm>
        </p:spPr>
        <p:txBody>
          <a:bodyPr>
            <a:noAutofit/>
          </a:bodyPr>
          <a:lstStyle/>
          <a:p>
            <a:r>
              <a:rPr lang="ar-SA" sz="4000" b="1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وثيقة الهيكل التنظيمي والوصف الوظيفي</a:t>
            </a:r>
            <a:br>
              <a:rPr lang="ar-SA" sz="4000" b="1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4000" b="1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3200" b="1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لجمعية بناء وتنمية مساكن بمنطقة جازان</a:t>
            </a:r>
            <a:br>
              <a:rPr lang="ar-SA" sz="3200" b="1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3200" b="1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2024م</a:t>
            </a:r>
            <a:br>
              <a:rPr lang="ar-SA" sz="3200" b="1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4000" b="1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35419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364182"/>
              </p:ext>
            </p:extLst>
          </p:nvPr>
        </p:nvGraphicFramePr>
        <p:xfrm>
          <a:off x="4246656" y="407853"/>
          <a:ext cx="9463665" cy="8120539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{D201DD56-0046-4AC8-9A3A-F515A6DEDC8A}</a:tableStyleId>
              </a:tblPr>
              <a:tblGrid>
                <a:gridCol w="2404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1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0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4193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بطاقة الوصف الوظيفي 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844"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الوظيفة: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أخصائي الإسكان التنموي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131"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المسؤول المباشر: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مدير الوحدة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الإسكان التنموي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193">
                <a:tc gridSpan="4"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الغرض من الوظيفة: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039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تصميم وتطوير المشاريع التنموية، والإشراف المباشر عليها بما يساهم في تحقيق أهداف الوحدة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385">
                <a:tc gridSpan="4"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الواجبات الوظيفية: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6205">
                <a:tc gridSpan="4"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1.	المشاركة في تخطيط أعمال الوحدة واقتراح البرامج.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2.	المشاركة في تقدير الموازنات السنوية.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3.	تنفيذ التصاميم الأولية لمشروعات الإسكان التنموي وفقا لحاجات المستفيدين.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4.	وضع التصور المالي، والجدول الزمني لتنفيذ مشروعات الإسكان التنموي.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5.	متابعة تنفيذ الخطة الزمنية للمشروع، والرفع بأي خلل يطرأ عليها.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6.	دراسة العروض المقدمة من مكاتب التصميم والإشراف والمقاولة، وتحليها.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7.	إعداد عقود التصميم، والإشراف، والمقاولة، ومراجعتها مع الإدارة القانونية في الجمعية.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8.	التوصية بالتعاقد مع جهات أو أفراد لمهام مؤقتة تخصصية.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9.	تحديد وتصميم الأدوات والنماذج العملية المستخدمة في زيارات الإشراف على التنفيذ الميدانية.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10.	إعداد تقارير المتابعة الدورية والتوثيقية لمشروعات الإسكان التنموي.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11.	تقديم توصيات التطوير والتحسين بشكل مستمر واستباقي للوحدة.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12.	العمل على تكامل الأدوار مع مدراء المشاريع.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13.	عقد اجتماعات دورية للاستشاريين والمقاولين لمتابعة سير العمل.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14.	تنفيذ المهام التي يطلبها منه مدير الوحدة المشمولة في نطاق العمل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076"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بيئة العمل: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مكتبية / ميدانية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مسؤول عن: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فرق العمل والموردين</a:t>
                      </a:r>
                    </a:p>
                  </a:txBody>
                  <a:tcPr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91340"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المؤهلات والخبرات: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ar-SA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1.	شهادة دبلوم بتخصص هندسي على الأقل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2.	شهادة تدريب في إدارة المشاريع.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3.	سنتين خبرة وممارسة في إدارة المشاريع.</a:t>
                      </a: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ar-SA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714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675365"/>
              </p:ext>
            </p:extLst>
          </p:nvPr>
        </p:nvGraphicFramePr>
        <p:xfrm>
          <a:off x="5416062" y="1811215"/>
          <a:ext cx="7429030" cy="6449951"/>
        </p:xfrm>
        <a:graphic>
          <a:graphicData uri="http://schemas.openxmlformats.org/drawingml/2006/table">
            <a:tbl>
              <a:tblPr rtl="1" bandRow="1">
                <a:tableStyleId>{D201DD56-0046-4AC8-9A3A-F515A6DEDC8A}</a:tableStyleId>
              </a:tblPr>
              <a:tblGrid>
                <a:gridCol w="1887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8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0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34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970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1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بطاقة الوصف الوظيفي 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615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الوظيفة: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مسؤول الشراكات</a:t>
                      </a:r>
                      <a:endParaRPr lang="en-US" sz="1200" b="1"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115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المسؤول المباشر</a:t>
                      </a: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مدير إدارة الشراكات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</a:t>
                      </a: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إدارة الشراكات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501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الغرض من الوظيفة: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598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قديم خدمات المساندة الإدارية من دراسة ومتابعات وإشراف وتواصل وتمثيل وتطوير لعمليات الإدارة من ابتكار وتبني عقد مجموعة شراكات وتحالفات تساهم في تعظيم وتحقيق رؤية الجهة .</a:t>
                      </a:r>
                      <a:r>
                        <a:rPr lang="en-US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628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الواجبات الوظيفية: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4355">
                <a:tc gridSpan="4">
                  <a:txBody>
                    <a:bodyPr/>
                    <a:lstStyle/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اعداد العقود مع الجهات التي تم اعتماد دعمها، وفق نموذج التعاقد المعتمد وبعد تحديث بيانات الجهة في قاعدة بيانات الجهات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متابعة الشركات وفق الخطة المرسومة ومن تحقيق المؤشرات.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تنسيق وتنفيذ الزيارات لتطوير ولتفعيل الشراكات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تمثيل الإدارة لدى الجهات ذات العلاقة والتواصل معهم لتحقيق أهداف الإدارة.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البحث والاستقصاء والابتكار لأفكار وفرص لإنشاء وتطوير الأعمال والشراكات.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المساهمة في السعي والقياس والمتابعة لتحقيق أهداف ومؤشرات الإدارة السنوية.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المساهمة في متابعة أعمال الإدارة المتعلقة بالإدارات الأخرى لحين انتهائها.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تمثيل الإدارة لدى الجهات ذات العلاقة والتواصل معهم لتحقيق أهداف الإدارة.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السعي والقياس والمتابعة لتحقيق أهداف ومؤشرات الإدارة السنوية.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متابعة أعمال الإدارة المتعلقة بالإدارات الأخرى لحين انتهائها.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تنفيذ الأعمال والمهام الموكلة إليه من قبل مدير الإدارة والمحققة لأهداف الإدارة ونجاحها.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توثيق عمليات وانجازات الإدارة والأعمال والنتائج الشخصية من خلال تقارير دورية.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/>
                      <a:r>
                        <a:rPr lang="ar-SA" sz="1200" b="0" i="0" u="none" strike="noStrike" cap="none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Calibri"/>
                          <a:cs typeface="Sakkal Majalla" panose="02000000000000000000" pitchFamily="2" charset="-78"/>
                          <a:sym typeface="Arial"/>
                        </a:rPr>
                        <a:t>المشاركة في إدارة الشراكات وانجاحها.</a:t>
                      </a:r>
                      <a:endParaRPr lang="en-US" sz="1200" b="0" i="0" u="none" strike="noStrike" cap="none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Calibri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ar-SA" sz="120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143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بيئة العمل: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مكتبية / ميدانية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مسؤول عن: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فرق العمل والموردين</a:t>
                      </a: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48452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المؤهلات والخبرات: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الشهادة العلمية: لا يقل عن شهادة بكالوريوس (إدارة ،هندسة)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خبرة وظيفية ثلاث سنوات في أي من قطاعات الأعمال بدوام كامل يتخللها سنتين في قطاع العمل الخيري بدوام كامل أو جزئي.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يفضل الإلمام باللغة الإنجليزية.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إجادة التعامل مع الحاسب الالي وتطبيقاته المكتبية.</a:t>
                      </a: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170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798629"/>
              </p:ext>
            </p:extLst>
          </p:nvPr>
        </p:nvGraphicFramePr>
        <p:xfrm>
          <a:off x="4424199" y="1336182"/>
          <a:ext cx="8489124" cy="7472690"/>
        </p:xfrm>
        <a:graphic>
          <a:graphicData uri="http://schemas.openxmlformats.org/drawingml/2006/table">
            <a:tbl>
              <a:tblPr rtl="1" bandRow="1">
                <a:tableStyleId>{D201DD56-0046-4AC8-9A3A-F515A6DEDC8A}</a:tableStyleId>
              </a:tblPr>
              <a:tblGrid>
                <a:gridCol w="2156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9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5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7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970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1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بطاقة الوصف الوظيفي 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615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الوظيفة: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مدير إدارة تنمية الموارد المالية والتسويق</a:t>
                      </a:r>
                      <a:endParaRPr lang="en-US" sz="1200" b="1"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115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المسؤول المباشر</a:t>
                      </a: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الموارد المالية والشراكات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</a:t>
                      </a: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lvl="0" rtl="1"/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إدارة تنمية الموارد المالية والشراكات</a:t>
                      </a: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501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الغرض من الوظيفة: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322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مساندة العاملين في الوحدة لتنفيذ أعمالهم، والقيام بعمليات التواصل والمتابعات والتنسيقات.</a:t>
                      </a:r>
                      <a:r>
                        <a:rPr lang="en-US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628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الواجبات الوظيفية: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4355">
                <a:tc gridSpan="4"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١. تفهم استراتيجية الجمعية وأهدافها ورؤيتها ورسالتها وطبيعة أعمالها والعمل على تطبيقها.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٢</a:t>
                      </a: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 إعداد خطة تسويقية مناسبة لترويج منتجات الجمعية وعرضها على مديره المباشر لمناقشتها واعتمادها.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٣. ترجمة الأهداف الموضوعة في الخطة إلى برنامج عمل متكامل.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٤. وضع برامج عمل تفصيلية تتماشى مع الأهداف التسويقية الواردة في استراتيجية الجمعية.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٥. الاستفادة من كافة الفعاليات والمناسبات الخاصة بالجمعية في تسويق برامج وخدمات الجمعية وعرضها على الموسرين أو الراغبين في دعم موارد الجمعية.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٦. إعداد برامج لزيارة كافة الشرائح المستهدفة في الخطة والتواصل معهم.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٧. التنسيق مع اللجان بغرض دراسة احتياجات كافة الشرائح المستفيدة في مناطق العمل والعمل على دراستها وتحليلها وربطها بتطوير الخدمات المقدمة.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٨. التواصل مع كافة اللجان والوقوف على مدى فاعلية الخدمات المقدمة والبرامج المنفذة بغرض دراسة سبل تطويرها بما يحقق تطلعات الجمعية.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٩. الإبداع والتنويع في تطوير وطرح البرامج والخدمات المقدمة من الجمعية.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١٠ . الإشراف على وضع برامج الرعاية لكافة الفعاليات المتوقعة في الخطة التسويقية للجمعية بالتنسيق مع اللجان.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١١ . تسويق كافة فعاليات الجمعية والبحث عن رعاة لها وذلك لتغطية تكاليفها.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١٢ . إعداد التقارير الدورية لقياس مدى تحقيق الأهداف التسويقية لتنمية الموارد المالية ورفعها إلى مديره المباشر.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١٣ . رفع تقارير دورية إلى رئيسه المباشر عن سير العمل.</a:t>
                      </a:r>
                    </a:p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١٤ . القيام بما يوكل إليه من مهام مرتبطة بأهداف وظيفته.</a:t>
                      </a:r>
                      <a:endParaRPr lang="ar-SA" sz="120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143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بيئة العمل: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مكتبية / ميدانية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مسؤول عن: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فرق العمل والموردين</a:t>
                      </a: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48452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المؤهلات والخبرات: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دبلوم إدارة أعمال\تسويق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مهارات الإقناع والطرح المميز-مهارات التواصل مع الغير-مهارات استخدام الحاسب الآلي وإجادة اللغة الإنجليزية.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خبرة3 سنوات في مجال مهام وأنشطة الوظيفة.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مهارات استخدام وسائل التواصل الاجتماعي – مهارات وضع الخطط التسويقية</a:t>
                      </a: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720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293667"/>
              </p:ext>
            </p:extLst>
          </p:nvPr>
        </p:nvGraphicFramePr>
        <p:xfrm>
          <a:off x="4077611" y="876055"/>
          <a:ext cx="8767481" cy="8194793"/>
        </p:xfrm>
        <a:graphic>
          <a:graphicData uri="http://schemas.openxmlformats.org/drawingml/2006/table">
            <a:tbl>
              <a:tblPr rtl="1" bandRow="1">
                <a:tableStyleId>{D201DD56-0046-4AC8-9A3A-F515A6DEDC8A}</a:tableStyleId>
              </a:tblPr>
              <a:tblGrid>
                <a:gridCol w="2227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0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9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0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9670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400" b="1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بطاقة الوصف الوظيفي </a:t>
                      </a:r>
                      <a:endParaRPr lang="en-US" sz="1400" b="1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505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الوظيفة: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800" b="1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محاسب</a:t>
                      </a:r>
                      <a:endParaRPr lang="en-US" sz="1800" b="1"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581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المسؤول المباشر</a:t>
                      </a:r>
                      <a:r>
                        <a:rPr lang="ar-SA" sz="1200">
                          <a:effectLst/>
                        </a:rPr>
                        <a:t>:</a:t>
                      </a:r>
                      <a:endParaRPr lang="en-US" sz="12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4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 المالية</a:t>
                      </a:r>
                      <a:endParaRPr lang="en-US" sz="1400"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الإدارة</a:t>
                      </a: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</a:rPr>
                        <a:t>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 المالية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225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الغرض من الوظيفة: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474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مساندة العاملين في الوحدة لتنفيذ أعمالهم، والقيام بعمليات التواصل والمتابعات والتنسيقات.</a:t>
                      </a: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276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الواجبات الوظيفية: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7404">
                <a:tc gridSpan="4"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 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إعداد التقارير المالية والاحتفاظ بها.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التأكد من دقة المستندات المالية وامتثالها للأنظمة والقوانين.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إعداد الإقرارات الضريبية والتأكد من سدادها بشكل صحيح في المواعيد المحددة.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تحليل المخاطر وتقديم الحلول.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تقييم العمليات المالية وتحديد المشكلات واقتراح الإستراتيجيات لحل أي مشكلة.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ضمان توافق السجلات المالية مع القوانين واللوائح.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مراجعة البيانات المالية والتقارير والوثائق والتأكد من دقتها.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إجراء عمليات تدقيق سنوية.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مساعدة الشركات على اتخاذ القرارات المالية وتسوية البيانات المصرفية.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تعزيز سرية البيانات والاحتفاظ بنسخ احتياطية لقاعدة البيانات.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الامتثال للسياسات واللوائح المالية أثناء أداء مهامه الوظيفية.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فتح الحسابات المصرفية وإدارة التدفق النقدي.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وضع السياسات المحاسبية بمشاركة المديرين أو أصحاب المصلة بما يتناسب مه المتطلبات التنظيمية.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تقديم التوصيات والاقتراحات بشأن خطط الأعمال والأنظمة المحاسبية.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فحص دخل ونفقات 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التوفيق بين البيانات المصرفية وحساب كشوف المرتبات للحفاظ على الوضع المالي للجمعية.</a:t>
                      </a: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4548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بيئة العمل: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</a:rPr>
                        <a:t>مكتبية / ميدانية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مسؤول عن: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</a:rPr>
                        <a:t>فرق العمل والموردين</a:t>
                      </a: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95850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المؤهلات والخبرات: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شهادة بكالوريوس في المحاسبة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خبرة سابقة من 0 – 3 سنوات كمحاسب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القدر على العمل على برامج محاسبية متقدمة</a:t>
                      </a:r>
                      <a:endParaRPr lang="ar-SA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06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رسم تخطيطي 6">
            <a:extLst>
              <a:ext uri="{FF2B5EF4-FFF2-40B4-BE49-F238E27FC236}">
                <a16:creationId xmlns:a16="http://schemas.microsoft.com/office/drawing/2014/main" id="{6D375BA4-477A-437D-83D3-738F48113D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1909344"/>
              </p:ext>
            </p:extLst>
          </p:nvPr>
        </p:nvGraphicFramePr>
        <p:xfrm>
          <a:off x="1547446" y="1188442"/>
          <a:ext cx="15343361" cy="8330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87E0D7D2-607B-47D7-94FA-EF826B9A1791}"/>
              </a:ext>
            </a:extLst>
          </p:cNvPr>
          <p:cNvSpPr txBox="1"/>
          <p:nvPr/>
        </p:nvSpPr>
        <p:spPr>
          <a:xfrm>
            <a:off x="5375664" y="1188442"/>
            <a:ext cx="685880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>
                <a:latin typeface="Sakkal Majalla" panose="02000000000000000000" pitchFamily="2" charset="-78"/>
                <a:cs typeface="Sakkal Majalla" panose="02000000000000000000" pitchFamily="2" charset="-78"/>
              </a:rPr>
              <a:t>الهيكل التنظيمي </a:t>
            </a:r>
          </a:p>
        </p:txBody>
      </p:sp>
    </p:spTree>
    <p:extLst>
      <p:ext uri="{BB962C8B-B14F-4D97-AF65-F5344CB8AC3E}">
        <p14:creationId xmlns:p14="http://schemas.microsoft.com/office/powerpoint/2010/main" val="2198216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sldNum" idx="12"/>
          </p:nvPr>
        </p:nvSpPr>
        <p:spPr>
          <a:xfrm>
            <a:off x="-10696525" y="15810781"/>
            <a:ext cx="10174746" cy="1354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39102" tIns="169505" rIns="339102" bIns="169505" anchor="ctr" anchorCtr="0">
            <a:noAutofit/>
          </a:bodyPr>
          <a:lstStyle/>
          <a:p>
            <a:fld id="{00000000-1234-1234-1234-123412341234}" type="slidenum">
              <a:rPr lang="ar-SA" sz="1200" b="1">
                <a:latin typeface="Sakkal Majalla" panose="02000000000000000000" pitchFamily="2" charset="-78"/>
                <a:cs typeface="Sakkal Majalla" panose="02000000000000000000" pitchFamily="2" charset="-78"/>
              </a:rPr>
              <a:pPr/>
              <a:t>3</a:t>
            </a:fld>
            <a:endParaRPr sz="1200" b="1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6817224" y="972144"/>
            <a:ext cx="3357955" cy="48837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0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39102" tIns="169505" rIns="339102" bIns="169505" anchor="ctr" anchorCtr="0">
            <a:noAutofit/>
          </a:bodyPr>
          <a:lstStyle/>
          <a:p>
            <a:pPr algn="ctr" rtl="1"/>
            <a:r>
              <a:rPr lang="ar-SA" sz="1200" b="1">
                <a:solidFill>
                  <a:schemeClr val="dk1"/>
                </a:solidFill>
                <a:latin typeface="Sakkal Majalla" panose="02000000000000000000" pitchFamily="2" charset="-78"/>
                <a:ea typeface="Sakkal Majalla"/>
                <a:cs typeface="Sakkal Majalla" panose="02000000000000000000" pitchFamily="2" charset="-78"/>
                <a:sym typeface="Sakkal Majalla"/>
              </a:rPr>
              <a:t>الوصف التنظيمي</a:t>
            </a:r>
            <a:endParaRPr sz="1200" b="1">
              <a:solidFill>
                <a:schemeClr val="dk1"/>
              </a:solidFill>
              <a:latin typeface="Sakkal Majalla" panose="02000000000000000000" pitchFamily="2" charset="-78"/>
              <a:ea typeface="Calibri"/>
              <a:cs typeface="Sakkal Majalla" panose="02000000000000000000" pitchFamily="2" charset="-78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850294" y="1744527"/>
            <a:ext cx="7291816" cy="810438"/>
          </a:xfrm>
          <a:prstGeom prst="roundRect">
            <a:avLst>
              <a:gd name="adj" fmla="val 16667"/>
            </a:avLst>
          </a:prstGeom>
          <a:solidFill>
            <a:srgbClr val="008080"/>
          </a:solidFill>
          <a:ln w="12700" cap="flat" cmpd="sng">
            <a:solidFill>
              <a:srgbClr val="0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39102" tIns="169505" rIns="339102" bIns="169505" anchor="ctr" anchorCtr="0">
            <a:noAutofit/>
          </a:bodyPr>
          <a:lstStyle/>
          <a:p>
            <a:pPr algn="ctr" rtl="1"/>
            <a:r>
              <a:rPr lang="ar-SA" sz="1200" b="1">
                <a:solidFill>
                  <a:schemeClr val="lt1"/>
                </a:solidFill>
                <a:latin typeface="Sakkal Majalla" panose="02000000000000000000" pitchFamily="2" charset="-78"/>
                <a:ea typeface="Sakkal Majalla"/>
                <a:cs typeface="Sakkal Majalla" panose="02000000000000000000" pitchFamily="2" charset="-78"/>
                <a:sym typeface="Sakkal Majalla"/>
              </a:rPr>
              <a:t>هدف الإدارة </a:t>
            </a:r>
            <a:endParaRPr sz="1200" b="1">
              <a:solidFill>
                <a:schemeClr val="lt1"/>
              </a:solidFill>
              <a:latin typeface="Sakkal Majalla" panose="02000000000000000000" pitchFamily="2" charset="-78"/>
              <a:ea typeface="Calibri"/>
              <a:cs typeface="Sakkal Majalla" panose="02000000000000000000" pitchFamily="2" charset="-78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4850294" y="2634621"/>
            <a:ext cx="7291816" cy="868349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rgbClr val="0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39102" tIns="169505" rIns="339102" bIns="169505" anchor="ctr" anchorCtr="0">
            <a:noAutofit/>
          </a:bodyPr>
          <a:lstStyle/>
          <a:p>
            <a:pPr algn="ctr" rtl="1"/>
            <a:r>
              <a:rPr lang="ar-SA" sz="1200" b="1">
                <a:solidFill>
                  <a:srgbClr val="008080"/>
                </a:solidFill>
                <a:latin typeface="Sakkal Majalla" panose="02000000000000000000" pitchFamily="2" charset="-78"/>
                <a:ea typeface="Sakkal Majalla"/>
                <a:cs typeface="Sakkal Majalla" panose="02000000000000000000" pitchFamily="2" charset="-78"/>
                <a:sym typeface="Sakkal Majalla"/>
              </a:rPr>
              <a:t>تهدف إدارة جمعية بناء وتنمية مساكن بمنطقة جازان</a:t>
            </a:r>
            <a:endParaRPr sz="1200" b="1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4850296" y="3582626"/>
            <a:ext cx="7291816" cy="868349"/>
          </a:xfrm>
          <a:prstGeom prst="roundRect">
            <a:avLst>
              <a:gd name="adj" fmla="val 16667"/>
            </a:avLst>
          </a:prstGeom>
          <a:solidFill>
            <a:srgbClr val="008080"/>
          </a:solidFill>
          <a:ln w="12700" cap="flat" cmpd="sng">
            <a:solidFill>
              <a:srgbClr val="0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39102" tIns="169505" rIns="339102" bIns="169505" anchor="ctr" anchorCtr="0">
            <a:noAutofit/>
          </a:bodyPr>
          <a:lstStyle/>
          <a:p>
            <a:pPr algn="ctr" rtl="1"/>
            <a:r>
              <a:rPr lang="ar-SA" sz="1200" b="1">
                <a:solidFill>
                  <a:schemeClr val="lt1"/>
                </a:solidFill>
                <a:latin typeface="Sakkal Majalla" panose="02000000000000000000" pitchFamily="2" charset="-78"/>
                <a:ea typeface="Sakkal Majalla"/>
                <a:cs typeface="Sakkal Majalla" panose="02000000000000000000" pitchFamily="2" charset="-78"/>
                <a:sym typeface="Sakkal Majalla"/>
              </a:rPr>
              <a:t>المسؤوليات الرئيسية للإدارة</a:t>
            </a:r>
            <a:endParaRPr sz="1200" b="1">
              <a:solidFill>
                <a:schemeClr val="lt1"/>
              </a:solidFill>
              <a:latin typeface="Sakkal Majalla" panose="02000000000000000000" pitchFamily="2" charset="-78"/>
              <a:ea typeface="Calibri"/>
              <a:cs typeface="Sakkal Majalla" panose="02000000000000000000" pitchFamily="2" charset="-78"/>
              <a:sym typeface="Calibri"/>
            </a:endParaRPr>
          </a:p>
        </p:txBody>
      </p:sp>
      <p:graphicFrame>
        <p:nvGraphicFramePr>
          <p:cNvPr id="89" name="Google Shape;89;p1"/>
          <p:cNvGraphicFramePr/>
          <p:nvPr>
            <p:extLst>
              <p:ext uri="{D42A27DB-BD31-4B8C-83A1-F6EECF244321}">
                <p14:modId xmlns:p14="http://schemas.microsoft.com/office/powerpoint/2010/main" val="2149265312"/>
              </p:ext>
            </p:extLst>
          </p:nvPr>
        </p:nvGraphicFramePr>
        <p:xfrm>
          <a:off x="4850296" y="4530631"/>
          <a:ext cx="7291816" cy="4814810"/>
        </p:xfrm>
        <a:graphic>
          <a:graphicData uri="http://schemas.openxmlformats.org/drawingml/2006/table">
            <a:tbl>
              <a:tblPr firstRow="1" bandRow="1">
                <a:noFill/>
                <a:tableStyleId>{D201DD56-0046-4AC8-9A3A-F515A6DEDC8A}</a:tableStyleId>
              </a:tblPr>
              <a:tblGrid>
                <a:gridCol w="1821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9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8159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عنصر سلسلة القيمة</a:t>
                      </a:r>
                      <a:endParaRPr sz="1200"/>
                    </a:p>
                  </a:txBody>
                  <a:tcPr marL="339199" marR="339199" marT="169597" marB="169597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أبرز عمليات الإدارة </a:t>
                      </a:r>
                      <a:endParaRPr sz="1200"/>
                    </a:p>
                  </a:txBody>
                  <a:tcPr marL="339199" marR="339199" marT="169597" marB="169597"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5835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12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السياسات والمعايير</a:t>
                      </a:r>
                      <a:endParaRPr sz="1200"/>
                    </a:p>
                  </a:txBody>
                  <a:tcPr marL="339199" marR="339199" marT="169597" marB="169597" anchor="ctr"/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تحديد الاحتياجات التدريبية للموظفين</a:t>
                      </a:r>
                    </a:p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تصميم وتنفيذ برامج تدريبية لتطوير مهارات الموظفين </a:t>
                      </a:r>
                    </a:p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تقييم فعالية برامج التدريب</a:t>
                      </a:r>
                      <a:endParaRPr sz="1200" b="1" u="none" strike="noStrike" cap="none">
                        <a:latin typeface="Sakkal Majalla"/>
                        <a:ea typeface="Sakkal Majalla"/>
                        <a:cs typeface="Sakkal Majalla"/>
                        <a:sym typeface="Sakkal Majalla"/>
                      </a:endParaRPr>
                    </a:p>
                  </a:txBody>
                  <a:tcPr marL="339199" marR="339199" marT="169597" marB="16959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145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12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التخطيط</a:t>
                      </a:r>
                      <a:endParaRPr sz="1200"/>
                    </a:p>
                  </a:txBody>
                  <a:tcPr marL="339199" marR="339199" marT="169597" marB="169597" anchor="ctr"/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تقييم الاحتياجات الحالية والمستقبلية للموارد البشرية </a:t>
                      </a:r>
                    </a:p>
                    <a:p>
                      <a:pPr marL="0" marR="0" lvl="0" indent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تطوير خطط لتلبية هذه الاحتياجات بما يتماشى مع أهداف المنظمة</a:t>
                      </a:r>
                      <a:endParaRPr sz="1200" b="1" u="none" strike="noStrike" cap="none">
                        <a:latin typeface="Sakkal Majalla"/>
                        <a:ea typeface="Sakkal Majalla"/>
                        <a:cs typeface="Sakkal Majalla"/>
                        <a:sym typeface="Sakkal Majalla"/>
                      </a:endParaRPr>
                    </a:p>
                  </a:txBody>
                  <a:tcPr marL="339199" marR="339199" marT="169597" marB="16959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159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12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الاستدامة المالية والاستثمار</a:t>
                      </a:r>
                      <a:endParaRPr sz="1200"/>
                    </a:p>
                  </a:txBody>
                  <a:tcPr marL="339199" marR="339199" marT="169597" marB="169597" anchor="ctr"/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وضع خطط مالية قصيرة</a:t>
                      </a:r>
                      <a:r>
                        <a:rPr lang="ar-SA" sz="1200" b="1" u="none" strike="noStrike" cap="none" baseline="0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 وطويلة الامد  تستند الى توقعات واقعية للإيرادات والنفقات </a:t>
                      </a:r>
                    </a:p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 baseline="0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تجنب الاعتماد على مصدر واحد للإيرادات من خلال تطوير مصادر متعددة</a:t>
                      </a:r>
                      <a:endParaRPr sz="1200" b="1" u="none" strike="noStrike" cap="none">
                        <a:latin typeface="Sakkal Majalla"/>
                        <a:ea typeface="Sakkal Majalla"/>
                        <a:cs typeface="Sakkal Majalla"/>
                        <a:sym typeface="Sakkal Majalla"/>
                      </a:endParaRPr>
                    </a:p>
                  </a:txBody>
                  <a:tcPr marL="339199" marR="339199" marT="169597" marB="16959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7870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12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تقديم الخدمات والتنفيذ والمراقبة</a:t>
                      </a:r>
                      <a:endParaRPr sz="1200"/>
                    </a:p>
                  </a:txBody>
                  <a:tcPr marL="339199" marR="339199" marT="169597" marB="169597" anchor="ctr"/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تحديد وتطوير المواهب الداخلية لتحضيرهم لأدوار قيادية مستقبلية </a:t>
                      </a:r>
                    </a:p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ضمان</a:t>
                      </a:r>
                      <a:r>
                        <a:rPr lang="ar-SA" sz="1200" b="1" u="none" strike="noStrike" cap="none" baseline="0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 استمرارية القيادة و تحقيق الاستقرار التنظيمي </a:t>
                      </a:r>
                      <a:endParaRPr sz="1200" b="1" u="none" strike="noStrike" cap="none">
                        <a:latin typeface="Sakkal Majalla"/>
                        <a:ea typeface="Sakkal Majalla"/>
                        <a:cs typeface="Sakkal Majalla"/>
                        <a:sym typeface="Sakkal Majalla"/>
                      </a:endParaRPr>
                    </a:p>
                  </a:txBody>
                  <a:tcPr marL="339199" marR="339199" marT="169597" marB="16959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3931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12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مراقبة وإدارة الأداء</a:t>
                      </a:r>
                      <a:endParaRPr sz="1200"/>
                    </a:p>
                  </a:txBody>
                  <a:tcPr marL="339199" marR="339199" marT="169597" marB="169597" anchor="ctr"/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وضع معايير لتقييم أداء الموظفين</a:t>
                      </a:r>
                      <a:r>
                        <a:rPr lang="ar-SA" sz="1200" b="1" u="none" strike="noStrike" cap="none" baseline="0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 </a:t>
                      </a:r>
                    </a:p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 baseline="0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تقديم ملاحظات منتظمة وبناءة</a:t>
                      </a:r>
                    </a:p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200" b="1" u="none" strike="noStrike" cap="none" baseline="0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إجراء تقييمات دورية للأداء ومراجعات سنوية </a:t>
                      </a:r>
                      <a:endParaRPr sz="1200" b="1" u="none" strike="noStrike" cap="none">
                        <a:latin typeface="Sakkal Majalla"/>
                        <a:ea typeface="Sakkal Majalla"/>
                        <a:cs typeface="Sakkal Majalla"/>
                        <a:sym typeface="Sakkal Majalla"/>
                      </a:endParaRPr>
                    </a:p>
                  </a:txBody>
                  <a:tcPr marL="339199" marR="339199" marT="169597" marB="16959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sldNum" idx="12"/>
          </p:nvPr>
        </p:nvSpPr>
        <p:spPr>
          <a:xfrm>
            <a:off x="2415164" y="9160502"/>
            <a:ext cx="3962281" cy="527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2054" tIns="66009" rIns="132054" bIns="66009" anchor="ctr" anchorCtr="0">
            <a:noAutofit/>
          </a:bodyPr>
          <a:lstStyle/>
          <a:p>
            <a:fld id="{00000000-1234-1234-1234-123412341234}" type="slidenum">
              <a:rPr lang="ar-SA"/>
              <a:pPr/>
              <a:t>4</a:t>
            </a:fld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3468110" y="1235817"/>
            <a:ext cx="12946217" cy="88738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0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2054" tIns="66009" rIns="132054" bIns="66009" anchor="ctr" anchorCtr="0">
            <a:noAutofit/>
          </a:bodyPr>
          <a:lstStyle/>
          <a:p>
            <a:pPr algn="ctr" rtl="1"/>
            <a:r>
              <a:rPr lang="ar-SA" sz="4044" b="1">
                <a:solidFill>
                  <a:schemeClr val="dk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الوصف التنظيمي</a:t>
            </a:r>
            <a:endParaRPr sz="404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3536434" y="2249877"/>
            <a:ext cx="12877893" cy="460326"/>
          </a:xfrm>
          <a:prstGeom prst="roundRect">
            <a:avLst>
              <a:gd name="adj" fmla="val 16667"/>
            </a:avLst>
          </a:prstGeom>
          <a:solidFill>
            <a:srgbClr val="008080"/>
          </a:solidFill>
          <a:ln w="12700" cap="flat" cmpd="sng">
            <a:solidFill>
              <a:srgbClr val="0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2054" tIns="66009" rIns="132054" bIns="66009" anchor="ctr" anchorCtr="0">
            <a:noAutofit/>
          </a:bodyPr>
          <a:lstStyle/>
          <a:p>
            <a:pPr algn="ctr" rtl="1"/>
            <a:r>
              <a:rPr lang="ar-SA" sz="2600" b="1">
                <a:solidFill>
                  <a:schemeClr val="lt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 الإدارة : إدارة تنمية الموارد المالية والشراكات</a:t>
            </a:r>
          </a:p>
        </p:txBody>
      </p:sp>
      <p:sp>
        <p:nvSpPr>
          <p:cNvPr id="87" name="Google Shape;87;p1"/>
          <p:cNvSpPr/>
          <p:nvPr/>
        </p:nvSpPr>
        <p:spPr>
          <a:xfrm>
            <a:off x="3468110" y="2963552"/>
            <a:ext cx="12946217" cy="61910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12700" cap="flat" cmpd="sng">
            <a:solidFill>
              <a:srgbClr val="0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2054" tIns="66009" rIns="132054" bIns="66009" anchor="ctr" anchorCtr="0">
            <a:noAutofit/>
          </a:bodyPr>
          <a:lstStyle/>
          <a:p>
            <a:pPr algn="ctr" rtl="1"/>
            <a:r>
              <a:rPr lang="ar-SA" sz="2600" b="1">
                <a:solidFill>
                  <a:srgbClr val="008080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تهدف إدارة إلى توفير موارد مالية واستدامة .</a:t>
            </a:r>
            <a:endParaRPr sz="2022"/>
          </a:p>
        </p:txBody>
      </p:sp>
      <p:sp>
        <p:nvSpPr>
          <p:cNvPr id="88" name="Google Shape;88;p1"/>
          <p:cNvSpPr/>
          <p:nvPr/>
        </p:nvSpPr>
        <p:spPr>
          <a:xfrm>
            <a:off x="3536434" y="3836006"/>
            <a:ext cx="12877893" cy="398376"/>
          </a:xfrm>
          <a:prstGeom prst="roundRect">
            <a:avLst>
              <a:gd name="adj" fmla="val 16667"/>
            </a:avLst>
          </a:prstGeom>
          <a:solidFill>
            <a:srgbClr val="008080"/>
          </a:solidFill>
          <a:ln w="12700" cap="flat" cmpd="sng">
            <a:solidFill>
              <a:srgbClr val="00808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2054" tIns="66009" rIns="132054" bIns="66009" anchor="ctr" anchorCtr="0">
            <a:noAutofit/>
          </a:bodyPr>
          <a:lstStyle/>
          <a:p>
            <a:pPr algn="ctr" rtl="1"/>
            <a:r>
              <a:rPr lang="ar-SA" sz="2600" b="1">
                <a:solidFill>
                  <a:schemeClr val="lt1"/>
                </a:solidFill>
                <a:latin typeface="Sakkal Majalla"/>
                <a:ea typeface="Sakkal Majalla"/>
                <a:cs typeface="Sakkal Majalla"/>
                <a:sym typeface="Sakkal Majalla"/>
              </a:rPr>
              <a:t>المسؤوليات الرئيسية للإدارة</a:t>
            </a:r>
            <a:endParaRPr sz="2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9" name="Google Shape;89;p1"/>
          <p:cNvGraphicFramePr/>
          <p:nvPr/>
        </p:nvGraphicFramePr>
        <p:xfrm>
          <a:off x="3536435" y="4523853"/>
          <a:ext cx="12946203" cy="4343681"/>
        </p:xfrm>
        <a:graphic>
          <a:graphicData uri="http://schemas.openxmlformats.org/drawingml/2006/table">
            <a:tbl>
              <a:tblPr firstRow="1" bandRow="1">
                <a:noFill/>
                <a:tableStyleId>{D201DD56-0046-4AC8-9A3A-F515A6DEDC8A}</a:tableStyleId>
              </a:tblPr>
              <a:tblGrid>
                <a:gridCol w="3234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1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4293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3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عنصر سلسلة القيمة</a:t>
                      </a:r>
                      <a:endParaRPr sz="7500"/>
                    </a:p>
                  </a:txBody>
                  <a:tcPr marL="132090" marR="132090" marT="66045" marB="66045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300" b="1" u="none" strike="noStrike" cap="none"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أبرز عمليات الإدارة</a:t>
                      </a:r>
                      <a:r>
                        <a:rPr lang="ar-SA" sz="2300" b="1" u="none" strike="noStrike" cap="none">
                          <a:latin typeface="Sakkal Majalla"/>
                          <a:ea typeface="Sakkal Majalla"/>
                          <a:cs typeface="Sakkal Majalla"/>
                        </a:rPr>
                        <a:t> </a:t>
                      </a:r>
                      <a:endParaRPr sz="7500"/>
                    </a:p>
                  </a:txBody>
                  <a:tcPr marL="132090" marR="132090" marT="66045" marB="66045">
                    <a:solidFill>
                      <a:srgbClr val="0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136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3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السياسات</a:t>
                      </a:r>
                      <a:r>
                        <a:rPr lang="ar-SA" sz="23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</a:rPr>
                        <a:t> </a:t>
                      </a:r>
                      <a:endParaRPr sz="2300" b="1" u="none" strike="noStrike" cap="none">
                        <a:solidFill>
                          <a:schemeClr val="dk1"/>
                        </a:solidFill>
                        <a:latin typeface="Sakkal Majalla"/>
                        <a:cs typeface="Sakkal Majalla"/>
                      </a:endParaRPr>
                    </a:p>
                  </a:txBody>
                  <a:tcPr marL="132090" marR="132090" marT="66045" marB="66045" anchor="ctr"/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700" b="1" u="none" strike="noStrike" cap="none">
                          <a:latin typeface="Sakkal Majalla"/>
                          <a:ea typeface="Sakkal Majalla"/>
                          <a:cs typeface="Sakkal Majalla"/>
                        </a:rPr>
                        <a:t>وضع السياسات ومعاير  لتنمية الموارد </a:t>
                      </a:r>
                      <a:endParaRPr sz="1700" b="1" u="none" strike="noStrike" cap="none">
                        <a:latin typeface="Sakkal Majalla"/>
                        <a:ea typeface="Sakkal Majalla"/>
                        <a:cs typeface="Sakkal Majalla"/>
                        <a:sym typeface="Sakkal Majalla"/>
                      </a:endParaRPr>
                    </a:p>
                  </a:txBody>
                  <a:tcPr marL="132090" marR="132090" marT="66045" marB="6604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293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3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التخطيط</a:t>
                      </a:r>
                      <a:endParaRPr sz="7500"/>
                    </a:p>
                  </a:txBody>
                  <a:tcPr marL="132090" marR="132090" marT="66045" marB="66045" anchor="ctr"/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1700" b="1" u="none" strike="noStrike" cap="none">
                          <a:latin typeface="Sakkal Majalla"/>
                          <a:cs typeface="Sakkal Majalla"/>
                        </a:rPr>
                        <a:t>وضع خطط نوعية لاستدامة المالية </a:t>
                      </a:r>
                      <a:endParaRPr lang="ar-SA" sz="7500"/>
                    </a:p>
                  </a:txBody>
                  <a:tcPr marL="132090" marR="132090" marT="66045" marB="6604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136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3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الاستدامة المالية والاستثمار</a:t>
                      </a:r>
                      <a:endParaRPr sz="7500"/>
                    </a:p>
                  </a:txBody>
                  <a:tcPr marL="132090" marR="132090" marT="66045" marB="66045" anchor="ctr"/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700" b="1" u="none" strike="noStrike" cap="none">
                          <a:latin typeface="Sakkal Majalla"/>
                          <a:ea typeface="Sakkal Majalla"/>
                          <a:cs typeface="Sakkal Majalla"/>
                        </a:rPr>
                        <a:t>ضبط التكاليف المالية</a:t>
                      </a:r>
                      <a:endParaRPr sz="1700" b="1" u="none" strike="noStrike" cap="none">
                        <a:latin typeface="Sakkal Majalla"/>
                        <a:ea typeface="Sakkal Majalla"/>
                        <a:cs typeface="Sakkal Majalla"/>
                        <a:sym typeface="Sakkal Majalla"/>
                      </a:endParaRPr>
                    </a:p>
                  </a:txBody>
                  <a:tcPr marL="132090" marR="132090" marT="66045" marB="6604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133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3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تقديم الخدمات والتنفيذ والمراقبة</a:t>
                      </a:r>
                      <a:endParaRPr sz="7500"/>
                    </a:p>
                  </a:txBody>
                  <a:tcPr marL="132090" marR="132090" marT="66045" marB="66045" anchor="ctr"/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700" b="1" u="none" strike="noStrike" cap="none">
                          <a:latin typeface="Sakkal Majalla"/>
                          <a:ea typeface="Sakkal Majalla"/>
                          <a:cs typeface="Sakkal Majalla"/>
                        </a:rPr>
                        <a:t>تقديم برامج لتنمية الموارد</a:t>
                      </a:r>
                      <a:endParaRPr sz="1700" b="1" u="none" strike="noStrike" cap="none">
                        <a:latin typeface="Sakkal Majalla"/>
                        <a:ea typeface="Sakkal Majalla"/>
                        <a:cs typeface="Sakkal Majalla"/>
                        <a:sym typeface="Sakkal Majalla"/>
                      </a:endParaRPr>
                    </a:p>
                  </a:txBody>
                  <a:tcPr marL="132090" marR="132090" marT="66045" marB="6604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43690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300" b="1" u="none" strike="noStrike" cap="none">
                          <a:solidFill>
                            <a:schemeClr val="dk1"/>
                          </a:solidFill>
                          <a:latin typeface="Sakkal Majalla"/>
                          <a:ea typeface="Sakkal Majalla"/>
                          <a:cs typeface="Sakkal Majalla"/>
                          <a:sym typeface="Sakkal Majalla"/>
                        </a:rPr>
                        <a:t>مراقبة وإدارة الأداء</a:t>
                      </a:r>
                      <a:endParaRPr sz="7500"/>
                    </a:p>
                  </a:txBody>
                  <a:tcPr marL="132090" marR="132090" marT="66045" marB="66045" anchor="ctr"/>
                </a:tc>
                <a:tc>
                  <a:txBody>
                    <a:bodyPr/>
                    <a:lstStyle/>
                    <a:p>
                      <a:pPr marL="0" marR="0" lvl="0" indent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ar-SA" sz="1700" b="1" u="none" strike="noStrike" cap="none">
                          <a:latin typeface="Sakkal Majalla"/>
                          <a:ea typeface="Sakkal Majalla"/>
                          <a:cs typeface="Sakkal Majalla"/>
                        </a:rPr>
                        <a:t>المساهمة في تقيم الأداء المؤسسي</a:t>
                      </a:r>
                      <a:endParaRPr sz="1700" b="1" u="none" strike="noStrike" cap="none">
                        <a:latin typeface="Sakkal Majalla"/>
                        <a:ea typeface="Sakkal Majalla"/>
                        <a:cs typeface="Sakkal Majalla"/>
                        <a:sym typeface="Sakkal Majalla"/>
                      </a:endParaRPr>
                    </a:p>
                  </a:txBody>
                  <a:tcPr marL="132090" marR="132090" marT="66045" marB="6604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287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A6C91691-F57B-4B64-9D03-C2CD6360A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678881"/>
              </p:ext>
            </p:extLst>
          </p:nvPr>
        </p:nvGraphicFramePr>
        <p:xfrm>
          <a:off x="3351326" y="739464"/>
          <a:ext cx="10907486" cy="7804631"/>
        </p:xfrm>
        <a:graphic>
          <a:graphicData uri="http://schemas.openxmlformats.org/drawingml/2006/table">
            <a:tbl>
              <a:tblPr rtl="1" bandRow="1">
                <a:tableStyleId>{D201DD56-0046-4AC8-9A3A-F515A6DEDC8A}</a:tableStyleId>
              </a:tblPr>
              <a:tblGrid>
                <a:gridCol w="3201821">
                  <a:extLst>
                    <a:ext uri="{9D8B030D-6E8A-4147-A177-3AD203B41FA5}">
                      <a16:colId xmlns:a16="http://schemas.microsoft.com/office/drawing/2014/main" val="36216330"/>
                    </a:ext>
                  </a:extLst>
                </a:gridCol>
                <a:gridCol w="3220223">
                  <a:extLst>
                    <a:ext uri="{9D8B030D-6E8A-4147-A177-3AD203B41FA5}">
                      <a16:colId xmlns:a16="http://schemas.microsoft.com/office/drawing/2014/main" val="2489806172"/>
                    </a:ext>
                  </a:extLst>
                </a:gridCol>
                <a:gridCol w="1081850">
                  <a:extLst>
                    <a:ext uri="{9D8B030D-6E8A-4147-A177-3AD203B41FA5}">
                      <a16:colId xmlns:a16="http://schemas.microsoft.com/office/drawing/2014/main" val="1193287125"/>
                    </a:ext>
                  </a:extLst>
                </a:gridCol>
                <a:gridCol w="1836288">
                  <a:extLst>
                    <a:ext uri="{9D8B030D-6E8A-4147-A177-3AD203B41FA5}">
                      <a16:colId xmlns:a16="http://schemas.microsoft.com/office/drawing/2014/main" val="4217799931"/>
                    </a:ext>
                  </a:extLst>
                </a:gridCol>
                <a:gridCol w="1567304">
                  <a:extLst>
                    <a:ext uri="{9D8B030D-6E8A-4147-A177-3AD203B41FA5}">
                      <a16:colId xmlns:a16="http://schemas.microsoft.com/office/drawing/2014/main" val="4272857330"/>
                    </a:ext>
                  </a:extLst>
                </a:gridCol>
              </a:tblGrid>
              <a:tr h="510242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1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بطاقة الوصف الوظيفي 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409759"/>
                  </a:ext>
                </a:extLst>
              </a:tr>
              <a:tr h="541516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الوظيفة: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مدير تنفيذي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383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المسؤول المباشر: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المدير التنفيذي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 التنفيذية</a:t>
                      </a: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797109"/>
                  </a:ext>
                </a:extLst>
              </a:tr>
              <a:tr h="383115"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الغرض من الوظيفة:</a:t>
                      </a:r>
                    </a:p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المشاركة في صياغة الأهداف ووضع الخطط والمسئولية عن إعداد البرامج التنفيذية للخطط المعتمدة وتفعيل وتنفيذ قرارات مجلس الادارة على أرض الواقع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791563"/>
                  </a:ext>
                </a:extLst>
              </a:tr>
              <a:tr h="3313231">
                <a:tc gridSpan="5"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الإشراف على إعداد الخطة الاستراتيجية للجمعية، وبلورة أهدافها ورؤيتها ورسالتها،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والإشراف على تطبيقها.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تمثيل الجمعية في إبرام الاتفاقيات والعقود مع الجهات الأهلية أو الحكومية في حدود صلاحياته.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العمل على إقامة التحالفات والشراكات العلمية والمهنية التي تدعم الجمعية.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الاجتماع بشكل دوري مع مجلس الادارة لمناقشة الاقتراحات التي من شرر نها تطوير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أداء العمل.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الإشراف على وضرع السياسات والأنظمة والإجراءات الإدارية والمالية؛ لتطبيق وتنفيذ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الجمعية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المساهمة في تنفيذ الموارد المالية.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متابعة تنفيذ الخطة التشغيلية للجمعية.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اعتماد التقارير الفصلية.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الإشراف على تأمين الموارد المالية للجمعية.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المراجعة النهائية للرواتب، واعتمادها للصرف.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متابعة التقارير الواردة من مجلس الإدارة واتخاذ الإجراءات المناسبة بعد مناقشتهم فيها.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• القيام بما يستجد ويراه من مصلحة الجمعية في ضرروه تطور أعمال الجمعية وفي حدود صلاحياته.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059053"/>
                  </a:ext>
                </a:extLst>
              </a:tr>
              <a:tr h="202079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بيئة العمل: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مكتبية / ميدانية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فرق العمل </a:t>
                      </a:r>
                    </a:p>
                  </a:txBody>
                  <a:tcPr marL="179884" marR="179884" marT="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011779"/>
                  </a:ext>
                </a:extLst>
              </a:tr>
              <a:tr h="1780674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المؤهلات والخبرات: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بكالوريوس مناسب لطبيعة عمل الجمعية (إدارة أعمال / تربية / شريعة).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خبرة سبع سنوات في مجال مهام الوظيفة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 i="0" u="none" strike="noStrike" cap="none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 القدرة على قيادة فريق العمل، والإشراف والرقابة. 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 b="0" i="0" u="none" strike="noStrike" cap="none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Arial"/>
                        </a:rPr>
                        <a:t>• القدرة على تحليل المعطيات، ووضع الخطط التشغيلية والاستراتيجية. • مهارات عالية في الاتصال والقدرة على إقامة وتطوير العلاقات.</a:t>
                      </a:r>
                      <a:endParaRPr lang="ar-SA" sz="1200" b="0" i="0" u="none" strike="noStrike" cap="none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79884" marR="179884" marT="0" marB="0" anchor="ctr"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267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549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A6C91691-F57B-4B64-9D03-C2CD6360A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978486"/>
              </p:ext>
            </p:extLst>
          </p:nvPr>
        </p:nvGraphicFramePr>
        <p:xfrm>
          <a:off x="3351326" y="1205158"/>
          <a:ext cx="10907486" cy="7495684"/>
        </p:xfrm>
        <a:graphic>
          <a:graphicData uri="http://schemas.openxmlformats.org/drawingml/2006/table">
            <a:tbl>
              <a:tblPr rtl="1" bandRow="1">
                <a:tableStyleId>{D201DD56-0046-4AC8-9A3A-F515A6DEDC8A}</a:tableStyleId>
              </a:tblPr>
              <a:tblGrid>
                <a:gridCol w="3201821">
                  <a:extLst>
                    <a:ext uri="{9D8B030D-6E8A-4147-A177-3AD203B41FA5}">
                      <a16:colId xmlns:a16="http://schemas.microsoft.com/office/drawing/2014/main" val="36216330"/>
                    </a:ext>
                  </a:extLst>
                </a:gridCol>
                <a:gridCol w="3220223">
                  <a:extLst>
                    <a:ext uri="{9D8B030D-6E8A-4147-A177-3AD203B41FA5}">
                      <a16:colId xmlns:a16="http://schemas.microsoft.com/office/drawing/2014/main" val="2489806172"/>
                    </a:ext>
                  </a:extLst>
                </a:gridCol>
                <a:gridCol w="1081850">
                  <a:extLst>
                    <a:ext uri="{9D8B030D-6E8A-4147-A177-3AD203B41FA5}">
                      <a16:colId xmlns:a16="http://schemas.microsoft.com/office/drawing/2014/main" val="1193287125"/>
                    </a:ext>
                  </a:extLst>
                </a:gridCol>
                <a:gridCol w="867047">
                  <a:extLst>
                    <a:ext uri="{9D8B030D-6E8A-4147-A177-3AD203B41FA5}">
                      <a16:colId xmlns:a16="http://schemas.microsoft.com/office/drawing/2014/main" val="4217799931"/>
                    </a:ext>
                  </a:extLst>
                </a:gridCol>
                <a:gridCol w="969241">
                  <a:extLst>
                    <a:ext uri="{9D8B030D-6E8A-4147-A177-3AD203B41FA5}">
                      <a16:colId xmlns:a16="http://schemas.microsoft.com/office/drawing/2014/main" val="867550846"/>
                    </a:ext>
                  </a:extLst>
                </a:gridCol>
                <a:gridCol w="1567304">
                  <a:extLst>
                    <a:ext uri="{9D8B030D-6E8A-4147-A177-3AD203B41FA5}">
                      <a16:colId xmlns:a16="http://schemas.microsoft.com/office/drawing/2014/main" val="4272857330"/>
                    </a:ext>
                  </a:extLst>
                </a:gridCol>
              </a:tblGrid>
              <a:tr h="510242"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1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بطاقة الوصف الوظيفي 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409759"/>
                  </a:ext>
                </a:extLst>
              </a:tr>
              <a:tr h="404698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الوظيفة: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مدير الإسكان التنموي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383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المسؤول المباشر: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المدير التنفيذي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الإسكان التنموي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الإسكان التنموي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797109"/>
                  </a:ext>
                </a:extLst>
              </a:tr>
              <a:tr h="383115"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الغرض من الوظيفة: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791563"/>
                  </a:ext>
                </a:extLst>
              </a:tr>
              <a:tr h="3313231"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تخطيط وإدارة أعمال وحدة الإسكان التنموي، لتحقيق أهدافها المخططة والمؤشرات المرسومة عبر الفريق، وصناعة التحالفات والشراكات المؤثرة. وإعداد التقارير اللازمة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1.	قيادة تخطيط أعمال الوحدة، وتقدير الموازنات السنوية، والتعاون مع بقية الأقسام.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2.	التعريف بالوحدة ومشاريعها ورؤيتها لدى الأطراف ذات العلاقة.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3.	توفير البيئة المناسبة لفريق العمل ومتطلباتهم.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4.	المشاركة في اختيار وتقييم فريق العمل.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5.	تقديم الدعم والمساندة المستمرة للعاملين وحل المشكلات بما يزيد من الكفاءة.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6.	الموافقة على اقتراح الشراكات المناسبة.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7.	اعتماد تصميم المشاريع التنموية.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8.	المشاركة في تقييم المشاريع المنفذة.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9.	توثيق أعمال الوحدة وحصرها.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10.	إعداد التقارير الدورية عن أداء الإدارة وتحقيق مؤشراتها.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11.	تقديم توصيات التطوير والتحسين بشكل مستمر واستباقي حول الإدارة.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12.	اعتماد إقفال المشاريع والمخالصات.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059053"/>
                  </a:ext>
                </a:extLst>
              </a:tr>
              <a:tr h="202079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بيئة العمل: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مكتبية / ميدانية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مسؤول عن: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فرق العمل </a:t>
                      </a:r>
                    </a:p>
                  </a:txBody>
                  <a:tcPr marL="179884" marR="179884" marT="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011779"/>
                  </a:ext>
                </a:extLst>
              </a:tr>
              <a:tr h="1780674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المؤهلات والخبرات: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ar-SA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1.	شهادة بكالوريوس- يفضل تخصص إداري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2.	خمس سنوات خبرة وممارسة في القطاع الخيري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3.	اطلاع جيد على الممارسات التنموية والتمكين للمستفيدين</a:t>
                      </a:r>
                    </a:p>
                  </a:txBody>
                  <a:tcPr marL="179884" marR="179884" marT="0" marB="0" anchor="ctr"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267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784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A6C91691-F57B-4B64-9D03-C2CD6360A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155174"/>
              </p:ext>
            </p:extLst>
          </p:nvPr>
        </p:nvGraphicFramePr>
        <p:xfrm>
          <a:off x="3186734" y="356491"/>
          <a:ext cx="10907486" cy="9193017"/>
        </p:xfrm>
        <a:graphic>
          <a:graphicData uri="http://schemas.openxmlformats.org/drawingml/2006/table">
            <a:tbl>
              <a:tblPr rtl="1" bandRow="1">
                <a:tableStyleId>{D201DD56-0046-4AC8-9A3A-F515A6DEDC8A}</a:tableStyleId>
              </a:tblPr>
              <a:tblGrid>
                <a:gridCol w="3201821">
                  <a:extLst>
                    <a:ext uri="{9D8B030D-6E8A-4147-A177-3AD203B41FA5}">
                      <a16:colId xmlns:a16="http://schemas.microsoft.com/office/drawing/2014/main" val="36216330"/>
                    </a:ext>
                  </a:extLst>
                </a:gridCol>
                <a:gridCol w="3220223">
                  <a:extLst>
                    <a:ext uri="{9D8B030D-6E8A-4147-A177-3AD203B41FA5}">
                      <a16:colId xmlns:a16="http://schemas.microsoft.com/office/drawing/2014/main" val="2489806172"/>
                    </a:ext>
                  </a:extLst>
                </a:gridCol>
                <a:gridCol w="1081850">
                  <a:extLst>
                    <a:ext uri="{9D8B030D-6E8A-4147-A177-3AD203B41FA5}">
                      <a16:colId xmlns:a16="http://schemas.microsoft.com/office/drawing/2014/main" val="1193287125"/>
                    </a:ext>
                  </a:extLst>
                </a:gridCol>
                <a:gridCol w="1067350">
                  <a:extLst>
                    <a:ext uri="{9D8B030D-6E8A-4147-A177-3AD203B41FA5}">
                      <a16:colId xmlns:a16="http://schemas.microsoft.com/office/drawing/2014/main" val="4217799931"/>
                    </a:ext>
                  </a:extLst>
                </a:gridCol>
                <a:gridCol w="768938">
                  <a:extLst>
                    <a:ext uri="{9D8B030D-6E8A-4147-A177-3AD203B41FA5}">
                      <a16:colId xmlns:a16="http://schemas.microsoft.com/office/drawing/2014/main" val="867550846"/>
                    </a:ext>
                  </a:extLst>
                </a:gridCol>
                <a:gridCol w="1567304">
                  <a:extLst>
                    <a:ext uri="{9D8B030D-6E8A-4147-A177-3AD203B41FA5}">
                      <a16:colId xmlns:a16="http://schemas.microsoft.com/office/drawing/2014/main" val="4272857330"/>
                    </a:ext>
                  </a:extLst>
                </a:gridCol>
              </a:tblGrid>
              <a:tr h="510242"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 b="1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بطاقة الوصف الوظيفي 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409759"/>
                  </a:ext>
                </a:extLst>
              </a:tr>
              <a:tr h="404698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الوظيفة: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سكرتير</a:t>
                      </a:r>
                      <a:endParaRPr lang="en-US" sz="1600" b="1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383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المسؤول المباشر: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المدير التنفيذي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 التنفيذية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 التنفيذية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797109"/>
                  </a:ext>
                </a:extLst>
              </a:tr>
              <a:tr h="383115"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الغرض من الوظيفة: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791563"/>
                  </a:ext>
                </a:extLst>
              </a:tr>
              <a:tr h="3313231"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إدخال البيانات وصيانتها وحفظ المستندات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ترتيب وتنظيم المواعيد والاجتماعات والمؤتمرات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إعداد التقارير وتقديمها إلى الإدارة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متابعة الأدوات المكتبية ومراقبة حركتها لطلب كميات جديدة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إرسال البريد الإلكتروني والفاكسات إلى الجهات المختصة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حجز تذاكر السفر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توجيه المكالمات سواء الداخلية أو الخارجية إلى الأقسام المعنية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كتابة وتنسيق التقارير المختلفة قبل تقديمها للجهة المختصة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التواصل الجيد مع العملاء وتوفير سبل الراحة لهم لإرضائهم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التجهيز الجيد للمؤتمرات والاجتماعات وتنظيم القاعات المناسبة لهذه الأحداث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الاشراف على تنفيذ المهام والتوصيات المتضمنة في الاجتماعات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تنظيم العمل وإعداد التقارير باستخدام الحاسب الآلي لنتيجة أفضل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تقديم كافة البيانات والمعلومات التي يحتاج إليها المدراء في العمل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التأكد من صحة ودقة البيانات والمعلومات لضمان سير العمل بشكل مثالي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التواصل مع أقسام المؤسسة لتنسيق العمل بين كافة الأقسام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059053"/>
                  </a:ext>
                </a:extLst>
              </a:tr>
              <a:tr h="202079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بيئة العمل: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مكتبية / ميدانية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مسؤول عن: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فرق العمل </a:t>
                      </a:r>
                    </a:p>
                  </a:txBody>
                  <a:tcPr marL="179884" marR="179884" marT="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011779"/>
                  </a:ext>
                </a:extLst>
              </a:tr>
              <a:tr h="1780674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المؤهلات والخبرات: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00808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المؤهل التعليمي: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دبلوم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خبرة في السكرتارية والأعمال المكتبية</a:t>
                      </a:r>
                    </a:p>
                    <a:p>
                      <a:pPr algn="r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SA" sz="16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العمل الجماعي – التنظيم - تحقيق الأهداف/النتائج - التطوير الذاتي</a:t>
                      </a:r>
                      <a:endParaRPr lang="ar-SA" sz="16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84" marR="179884" marT="0" marB="0" anchor="ctr"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267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112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458473"/>
              </p:ext>
            </p:extLst>
          </p:nvPr>
        </p:nvGraphicFramePr>
        <p:xfrm>
          <a:off x="3320102" y="927614"/>
          <a:ext cx="10479299" cy="7492357"/>
        </p:xfrm>
        <a:graphic>
          <a:graphicData uri="http://schemas.openxmlformats.org/drawingml/2006/table">
            <a:tbl>
              <a:tblPr rtl="1" bandRow="1">
                <a:tableStyleId>{D201DD56-0046-4AC8-9A3A-F515A6DEDC8A}</a:tableStyleId>
              </a:tblPr>
              <a:tblGrid>
                <a:gridCol w="2662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7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63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3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2017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1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بطاقة الوصف الوظيفي 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716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الوظيفة: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أخصائي مشاريع تنموية</a:t>
                      </a:r>
                      <a:r>
                        <a:rPr lang="en-US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 b="1">
                        <a:effectLst/>
                        <a:latin typeface="Sakkal Majalla" panose="02000000000000000000" pitchFamily="2" charset="-78"/>
                        <a:ea typeface="Simplified Arabic" panose="02020603050405020304" pitchFamily="18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419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المسؤول المباشر</a:t>
                      </a: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مدير الوحدة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الإدارة</a:t>
                      </a: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الإسكان التنموي</a:t>
                      </a:r>
                      <a:r>
                        <a:rPr lang="en-US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953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الغرض من الوظيفة: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776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إدارة المشاريع التنموية المنفذة والإشراف عليها، والمشاركة في تصميمها وتطويرها، بما يساهم في تحقيق أهداف الوحدة. </a:t>
                      </a:r>
                      <a:r>
                        <a:rPr lang="en-US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921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الواجبات الوظيفية: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696">
                <a:tc gridSpan="4"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1.	المشاركة في تخطيط أعمال الوحدة واقتراح البرامج.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2.	المشاركة في تقدير الموازنات السنوية.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3.	إدارة المشاريع ضمن قيودها المحددة.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4.	تكوين فرق العمل المؤقتة المرتبطة بالمشاريع.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5.	متابعة فرق العمل والموردين والإشراف على التنفيذ.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6.	إدارة المتطوعين.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7.	المشاركة في بحث وتسويق الشراكات المناسبة.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8.	المشاركة في التعريف بالوحدة ومشاريعها ورؤيتها لدى الأطراف ذات العلاقة.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9.	تصميم المشاريع التنموية المبنية على الاحتياجات المقدمة.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10.	التوصية بالتعاقد مع جهات أو أفراد لمهام مؤقتة.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11.	إعداد تقارير المشاريع الدورية والختامية والرفع بها.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12.	تقديم توصيات التطوير والتحسين بشكل مستمر واستباقي.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13.	تنفيذ المهام التي يطلبها منه مدير الوحدة المشمولة في نطاق العمل.=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3579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بيئة العمل: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مكتبية / ميدانية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مسؤول عن: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فرق العمل والموردين</a:t>
                      </a: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0593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المؤهلات والخبرات: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ar-SA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1.	شهادة بكالوريوس- يفضل تخصص إداري أو مجال إنساني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2.	شهادة تدريب في إدارة المشاريع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Sakkal Majalla" panose="02000000000000000000" pitchFamily="2" charset="-78"/>
                          <a:ea typeface="Trebuchet MS" panose="020B0603020202020204" pitchFamily="34" charset="0"/>
                          <a:cs typeface="Sakkal Majalla" panose="02000000000000000000" pitchFamily="2" charset="-78"/>
                        </a:rPr>
                        <a:t>3.	سنتين خبرة وممارسة في إدارة المشاريع في القطاع الخيري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ar-SA" sz="1200">
                        <a:solidFill>
                          <a:schemeClr val="tx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effectLst/>
                        <a:latin typeface="Sakkal Majalla" panose="02000000000000000000" pitchFamily="2" charset="-78"/>
                        <a:ea typeface="Trebuchet MS" panose="020B060302020202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201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025172"/>
              </p:ext>
            </p:extLst>
          </p:nvPr>
        </p:nvGraphicFramePr>
        <p:xfrm>
          <a:off x="3132665" y="576066"/>
          <a:ext cx="10938642" cy="8753868"/>
        </p:xfrm>
        <a:graphic>
          <a:graphicData uri="http://schemas.openxmlformats.org/drawingml/2006/table">
            <a:tbl>
              <a:tblPr rtl="1" bandRow="1">
                <a:tableStyleId>{D201DD56-0046-4AC8-9A3A-F515A6DEDC8A}</a:tableStyleId>
              </a:tblPr>
              <a:tblGrid>
                <a:gridCol w="2778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4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2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2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2705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 b="1">
                          <a:solidFill>
                            <a:schemeClr val="bg1"/>
                          </a:solidFill>
                          <a:effectLst/>
                        </a:rPr>
                        <a:t>بطاقة الوصف الوظيفي 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plified Arabic" panose="02020603050405020304" pitchFamily="18" charset="-78"/>
                        <a:cs typeface="Arial" panose="020B0604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04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الوظيفة: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أخصائي البحث الاجتماعي</a:t>
                      </a: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Simplified Arabic" panose="02020603050405020304" pitchFamily="18" charset="-78"/>
                        <a:cs typeface="Arial" panose="020B0604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303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المسؤول المباشر</a:t>
                      </a:r>
                      <a:r>
                        <a:rPr lang="ar-SA" sz="1200">
                          <a:effectLst/>
                        </a:rPr>
                        <a:t>:</a:t>
                      </a:r>
                      <a:endParaRPr lang="en-US" sz="12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مدير الوحدة</a:t>
                      </a: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الإدارة</a:t>
                      </a: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</a:rPr>
                        <a:t>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الإسكان التنموي</a:t>
                      </a: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292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الغرض من الوظيفة: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767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الوصول للمستفيدين وجمع بياناتهم وتحليلها واستكشاف احتياجاتهم وأولوياتهم التنموية</a:t>
                      </a: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892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الواجبات الوظيفية: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8287">
                <a:tc gridSpan="4"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 1.	المشاركة في تخطيط أعمال الوحدة واقتراح البرامج.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2.	المشاركة في تقدير الموازنات السنوية.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3.	توفيــر المعلومــات والبيانــات الإحصائيــة التــي تخــدم تصميــم برامــج الوحــدات التنموية من مصادرها.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4.	تنفيذ دراسات تحديد وتحليل الاحتياجات للمستهدفين، وأي بحوث أو مجموعات تركيز وورش عمل يتطلبها العمل.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5.	تأسيس قواعد البيانات للمستهدفين.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6.	التوصية بالتعاقد مع جهات أو أفراد لمهام مؤقتة تخصصية.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7.	المشاركة في تصميم المشاريع التنموية المبنية على الاحتياجات المقدمة.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8.	تحديد وتصميم الأدوات والنماذج العملية المستخدمة في الممسوحات الميدانية.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9.	إعداد تقارير المتابعة الدورية والتوثيقية لحالات الأسر.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10.	تقديم توصيات التطوير والتحسين بشكل مستمر واستباقي للوحدة.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11.	العمل على تكامل الأدوار مع مدراء المشاريع.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effectLst/>
                        </a:rPr>
                        <a:t>12.	تنفيذ المهام التي يطلبها منه مدير الوحدة المشمولة في نطاق العمل.</a:t>
                      </a:r>
                      <a:endParaRPr lang="en-US" sz="1200">
                        <a:effectLst/>
                      </a:endParaRPr>
                    </a:p>
                  </a:txBody>
                  <a:tcPr marL="179879" marR="179879" marT="0" marB="0"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441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بيئة العمل: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</a:rPr>
                        <a:t>مكتبية / ميدانية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مسؤول عن: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</a:rPr>
                        <a:t>فرق العمل </a:t>
                      </a: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74577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</a:rPr>
                        <a:t>المؤهلات والخبرات:</a:t>
                      </a:r>
                      <a:endParaRPr lang="en-US" sz="1200">
                        <a:solidFill>
                          <a:schemeClr val="bg1"/>
                        </a:solidFill>
                        <a:effectLst/>
                        <a:latin typeface="Trebuchet MS" panose="020B0603020202020204" pitchFamily="34" charset="0"/>
                        <a:ea typeface="Trebuchet MS" panose="020B0603020202020204" pitchFamily="34" charset="0"/>
                        <a:cs typeface="Trebuchet MS" panose="020B0603020202020204" pitchFamily="34" charset="0"/>
                      </a:endParaRPr>
                    </a:p>
                  </a:txBody>
                  <a:tcPr marL="179879" marR="179879" marT="0" marB="0" anchor="ctr">
                    <a:solidFill>
                      <a:srgbClr val="00808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ar-SA" sz="12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1.</a:t>
                      </a:r>
                      <a:r>
                        <a:rPr lang="ar-SA" sz="1200">
                          <a:solidFill>
                            <a:schemeClr val="bg1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	</a:t>
                      </a: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شهادة بكالوريوس- يفضل تخصص اجتماعي/علوم إنسانية</a:t>
                      </a:r>
                    </a:p>
                    <a:p>
                      <a:pPr algn="just" rtl="1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ar-SA" sz="1200"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Trebuchet MS" panose="020B0603020202020204" pitchFamily="34" charset="0"/>
                          <a:cs typeface="Trebuchet MS" panose="020B0603020202020204" pitchFamily="34" charset="0"/>
                        </a:rPr>
                        <a:t>2.	سنتين خبرة وممارسة في البحث الاجتماعي.</a:t>
                      </a:r>
                    </a:p>
                  </a:txBody>
                  <a:tcPr marL="179879" marR="179879" marT="0" marB="0" anchor="ctr"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77931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13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نسق Office</vt:lpstr>
      <vt:lpstr>وثيقة الهيكل التنظيمي والوصف الوظيفي  لجمعية بناء وتنمية مساكن بمنطقة جازان 2024م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Fatmah Mashkas K. Al-mutairi</dc:creator>
  <cp:revision>1</cp:revision>
  <dcterms:created xsi:type="dcterms:W3CDTF">2024-06-14T10:58:16Z</dcterms:created>
  <dcterms:modified xsi:type="dcterms:W3CDTF">2024-09-09T13:06:57Z</dcterms:modified>
</cp:coreProperties>
</file>